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8"/>
  </p:notesMasterIdLst>
  <p:sldIdLst>
    <p:sldId id="2141411603" r:id="rId5"/>
    <p:sldId id="2141411602" r:id="rId6"/>
    <p:sldId id="28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E1A1D"/>
    <a:srgbClr val="821517"/>
    <a:srgbClr val="FEC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C92F1-F4B5-4C31-A9C8-BB79E209718B}" v="1" dt="2024-11-25T08:04:51.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0" d="100"/>
          <a:sy n="60" d="100"/>
        </p:scale>
        <p:origin x="6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y S Lakeshri" userId="f066593b-0bfc-4572-b36a-e523c0964d23" providerId="ADAL" clId="{356C92F1-F4B5-4C31-A9C8-BB79E209718B}"/>
    <pc:docChg chg="undo custSel delSld modSld modMainMaster">
      <pc:chgData name="Amey S Lakeshri" userId="f066593b-0bfc-4572-b36a-e523c0964d23" providerId="ADAL" clId="{356C92F1-F4B5-4C31-A9C8-BB79E209718B}" dt="2024-11-25T08:06:19.957" v="74" actId="1076"/>
      <pc:docMkLst>
        <pc:docMk/>
      </pc:docMkLst>
      <pc:sldChg chg="del">
        <pc:chgData name="Amey S Lakeshri" userId="f066593b-0bfc-4572-b36a-e523c0964d23" providerId="ADAL" clId="{356C92F1-F4B5-4C31-A9C8-BB79E209718B}" dt="2024-11-25T08:01:17.796" v="0" actId="47"/>
        <pc:sldMkLst>
          <pc:docMk/>
          <pc:sldMk cId="1205241147" sldId="260"/>
        </pc:sldMkLst>
      </pc:sldChg>
      <pc:sldChg chg="del">
        <pc:chgData name="Amey S Lakeshri" userId="f066593b-0bfc-4572-b36a-e523c0964d23" providerId="ADAL" clId="{356C92F1-F4B5-4C31-A9C8-BB79E209718B}" dt="2024-11-25T08:01:17.796" v="0" actId="47"/>
        <pc:sldMkLst>
          <pc:docMk/>
          <pc:sldMk cId="1215895048" sldId="261"/>
        </pc:sldMkLst>
      </pc:sldChg>
      <pc:sldChg chg="addSp delSp modSp mod">
        <pc:chgData name="Amey S Lakeshri" userId="f066593b-0bfc-4572-b36a-e523c0964d23" providerId="ADAL" clId="{356C92F1-F4B5-4C31-A9C8-BB79E209718B}" dt="2024-11-25T08:01:44.901" v="6" actId="478"/>
        <pc:sldMkLst>
          <pc:docMk/>
          <pc:sldMk cId="0" sldId="288"/>
        </pc:sldMkLst>
        <pc:spChg chg="add del mod">
          <ac:chgData name="Amey S Lakeshri" userId="f066593b-0bfc-4572-b36a-e523c0964d23" providerId="ADAL" clId="{356C92F1-F4B5-4C31-A9C8-BB79E209718B}" dt="2024-11-25T08:01:44.901" v="6" actId="478"/>
          <ac:spMkLst>
            <pc:docMk/>
            <pc:sldMk cId="0" sldId="288"/>
            <ac:spMk id="867" creationId="{00000000-0000-0000-0000-000000000000}"/>
          </ac:spMkLst>
        </pc:spChg>
        <pc:spChg chg="mod">
          <ac:chgData name="Amey S Lakeshri" userId="f066593b-0bfc-4572-b36a-e523c0964d23" providerId="ADAL" clId="{356C92F1-F4B5-4C31-A9C8-BB79E209718B}" dt="2024-11-25T08:01:42.585" v="5" actId="207"/>
          <ac:spMkLst>
            <pc:docMk/>
            <pc:sldMk cId="0" sldId="288"/>
            <ac:spMk id="868" creationId="{00000000-0000-0000-0000-000000000000}"/>
          </ac:spMkLst>
        </pc:spChg>
        <pc:picChg chg="del">
          <ac:chgData name="Amey S Lakeshri" userId="f066593b-0bfc-4572-b36a-e523c0964d23" providerId="ADAL" clId="{356C92F1-F4B5-4C31-A9C8-BB79E209718B}" dt="2024-11-25T08:01:25.957" v="1" actId="478"/>
          <ac:picMkLst>
            <pc:docMk/>
            <pc:sldMk cId="0" sldId="288"/>
            <ac:picMk id="3" creationId="{96AD9E87-5A27-42EC-8B9F-BBD3479B679E}"/>
          </ac:picMkLst>
        </pc:picChg>
      </pc:sldChg>
      <pc:sldChg chg="modSp mod">
        <pc:chgData name="Amey S Lakeshri" userId="f066593b-0bfc-4572-b36a-e523c0964d23" providerId="ADAL" clId="{356C92F1-F4B5-4C31-A9C8-BB79E209718B}" dt="2024-11-25T08:06:19.957" v="74" actId="1076"/>
        <pc:sldMkLst>
          <pc:docMk/>
          <pc:sldMk cId="208996372" sldId="2141411602"/>
        </pc:sldMkLst>
        <pc:spChg chg="mod">
          <ac:chgData name="Amey S Lakeshri" userId="f066593b-0bfc-4572-b36a-e523c0964d23" providerId="ADAL" clId="{356C92F1-F4B5-4C31-A9C8-BB79E209718B}" dt="2024-11-25T08:06:19.957" v="74" actId="1076"/>
          <ac:spMkLst>
            <pc:docMk/>
            <pc:sldMk cId="208996372" sldId="2141411602"/>
            <ac:spMk id="3" creationId="{57A04858-E3FF-477D-848E-2D1EF4C40613}"/>
          </ac:spMkLst>
        </pc:spChg>
        <pc:spChg chg="mod">
          <ac:chgData name="Amey S Lakeshri" userId="f066593b-0bfc-4572-b36a-e523c0964d23" providerId="ADAL" clId="{356C92F1-F4B5-4C31-A9C8-BB79E209718B}" dt="2024-11-25T08:02:33.901" v="50" actId="20577"/>
          <ac:spMkLst>
            <pc:docMk/>
            <pc:sldMk cId="208996372" sldId="2141411602"/>
            <ac:spMk id="18" creationId="{C73E8725-88E4-4905-BE8C-676BEAFD7297}"/>
          </ac:spMkLst>
        </pc:spChg>
        <pc:spChg chg="mod">
          <ac:chgData name="Amey S Lakeshri" userId="f066593b-0bfc-4572-b36a-e523c0964d23" providerId="ADAL" clId="{356C92F1-F4B5-4C31-A9C8-BB79E209718B}" dt="2024-11-25T08:02:24.241" v="48" actId="1076"/>
          <ac:spMkLst>
            <pc:docMk/>
            <pc:sldMk cId="208996372" sldId="2141411602"/>
            <ac:spMk id="20" creationId="{C09588CD-9575-4A6E-9BC0-9683366A9B2F}"/>
          </ac:spMkLst>
        </pc:spChg>
      </pc:sldChg>
      <pc:sldChg chg="addSp delSp modSp mod">
        <pc:chgData name="Amey S Lakeshri" userId="f066593b-0bfc-4572-b36a-e523c0964d23" providerId="ADAL" clId="{356C92F1-F4B5-4C31-A9C8-BB79E209718B}" dt="2024-11-25T08:05:43.647" v="68" actId="1076"/>
        <pc:sldMkLst>
          <pc:docMk/>
          <pc:sldMk cId="2453502729" sldId="2141411603"/>
        </pc:sldMkLst>
        <pc:spChg chg="add del mod">
          <ac:chgData name="Amey S Lakeshri" userId="f066593b-0bfc-4572-b36a-e523c0964d23" providerId="ADAL" clId="{356C92F1-F4B5-4C31-A9C8-BB79E209718B}" dt="2024-11-25T08:02:53.345" v="52" actId="478"/>
          <ac:spMkLst>
            <pc:docMk/>
            <pc:sldMk cId="2453502729" sldId="2141411603"/>
            <ac:spMk id="3" creationId="{2C122303-BF01-9F99-66C8-80DB0E3CD8C2}"/>
          </ac:spMkLst>
        </pc:spChg>
        <pc:spChg chg="add del mod">
          <ac:chgData name="Amey S Lakeshri" userId="f066593b-0bfc-4572-b36a-e523c0964d23" providerId="ADAL" clId="{356C92F1-F4B5-4C31-A9C8-BB79E209718B}" dt="2024-11-25T08:05:12.584" v="64" actId="478"/>
          <ac:spMkLst>
            <pc:docMk/>
            <pc:sldMk cId="2453502729" sldId="2141411603"/>
            <ac:spMk id="5" creationId="{CDC9B3B9-8FAA-BB45-2ED1-FF4EA8D1C2A0}"/>
          </ac:spMkLst>
        </pc:spChg>
        <pc:spChg chg="mod">
          <ac:chgData name="Amey S Lakeshri" userId="f066593b-0bfc-4572-b36a-e523c0964d23" providerId="ADAL" clId="{356C92F1-F4B5-4C31-A9C8-BB79E209718B}" dt="2024-11-25T08:05:43.647" v="68" actId="1076"/>
          <ac:spMkLst>
            <pc:docMk/>
            <pc:sldMk cId="2453502729" sldId="2141411603"/>
            <ac:spMk id="16" creationId="{00000000-0000-0000-0000-000000000000}"/>
          </ac:spMkLst>
        </pc:spChg>
        <pc:spChg chg="add del mod">
          <ac:chgData name="Amey S Lakeshri" userId="f066593b-0bfc-4572-b36a-e523c0964d23" providerId="ADAL" clId="{356C92F1-F4B5-4C31-A9C8-BB79E209718B}" dt="2024-11-25T08:04:17.538" v="59" actId="478"/>
          <ac:spMkLst>
            <pc:docMk/>
            <pc:sldMk cId="2453502729" sldId="2141411603"/>
            <ac:spMk id="17" creationId="{00000000-0000-0000-0000-000000000000}"/>
          </ac:spMkLst>
        </pc:spChg>
      </pc:sldChg>
      <pc:sldMasterChg chg="delSldLayout modSldLayout">
        <pc:chgData name="Amey S Lakeshri" userId="f066593b-0bfc-4572-b36a-e523c0964d23" providerId="ADAL" clId="{356C92F1-F4B5-4C31-A9C8-BB79E209718B}" dt="2024-11-25T08:06:11.985" v="73" actId="14100"/>
        <pc:sldMasterMkLst>
          <pc:docMk/>
          <pc:sldMasterMk cId="4095043385" sldId="2147483664"/>
        </pc:sldMasterMkLst>
        <pc:sldLayoutChg chg="delSp modSp mod">
          <pc:chgData name="Amey S Lakeshri" userId="f066593b-0bfc-4572-b36a-e523c0964d23" providerId="ADAL" clId="{356C92F1-F4B5-4C31-A9C8-BB79E209718B}" dt="2024-11-25T08:04:58.044" v="62" actId="14100"/>
          <pc:sldLayoutMkLst>
            <pc:docMk/>
            <pc:sldMasterMk cId="4095043385" sldId="2147483664"/>
            <pc:sldLayoutMk cId="2897639119" sldId="2147483665"/>
          </pc:sldLayoutMkLst>
          <pc:spChg chg="del">
            <ac:chgData name="Amey S Lakeshri" userId="f066593b-0bfc-4572-b36a-e523c0964d23" providerId="ADAL" clId="{356C92F1-F4B5-4C31-A9C8-BB79E209718B}" dt="2024-11-25T08:03:31.832" v="53" actId="478"/>
            <ac:spMkLst>
              <pc:docMk/>
              <pc:sldMasterMk cId="4095043385" sldId="2147483664"/>
              <pc:sldLayoutMk cId="2897639119" sldId="2147483665"/>
              <ac:spMk id="16" creationId="{13A7AC18-CF42-4EC5-8D40-441EAE30A06C}"/>
            </ac:spMkLst>
          </pc:spChg>
          <pc:picChg chg="mod">
            <ac:chgData name="Amey S Lakeshri" userId="f066593b-0bfc-4572-b36a-e523c0964d23" providerId="ADAL" clId="{356C92F1-F4B5-4C31-A9C8-BB79E209718B}" dt="2024-11-25T08:04:58.044" v="62" actId="14100"/>
            <ac:picMkLst>
              <pc:docMk/>
              <pc:sldMasterMk cId="4095043385" sldId="2147483664"/>
              <pc:sldLayoutMk cId="2897639119" sldId="2147483665"/>
              <ac:picMk id="3" creationId="{C5D84B5F-ED87-47C7-94C6-56DBF82EE78D}"/>
            </ac:picMkLst>
          </pc:picChg>
        </pc:sldLayoutChg>
        <pc:sldLayoutChg chg="addSp delSp modSp mod">
          <pc:chgData name="Amey S Lakeshri" userId="f066593b-0bfc-4572-b36a-e523c0964d23" providerId="ADAL" clId="{356C92F1-F4B5-4C31-A9C8-BB79E209718B}" dt="2024-11-25T08:06:11.985" v="73" actId="14100"/>
          <pc:sldLayoutMkLst>
            <pc:docMk/>
            <pc:sldMasterMk cId="4095043385" sldId="2147483664"/>
            <pc:sldLayoutMk cId="1870257882" sldId="2147483667"/>
          </pc:sldLayoutMkLst>
          <pc:spChg chg="add del mod">
            <ac:chgData name="Amey S Lakeshri" userId="f066593b-0bfc-4572-b36a-e523c0964d23" providerId="ADAL" clId="{356C92F1-F4B5-4C31-A9C8-BB79E209718B}" dt="2024-11-25T08:06:11.985" v="73" actId="14100"/>
            <ac:spMkLst>
              <pc:docMk/>
              <pc:sldMasterMk cId="4095043385" sldId="2147483664"/>
              <pc:sldLayoutMk cId="1870257882" sldId="2147483667"/>
              <ac:spMk id="80" creationId="{EF8E9275-C0E0-4ABA-8699-73E5E292EC85}"/>
            </ac:spMkLst>
          </pc:spChg>
        </pc:sldLayoutChg>
        <pc:sldLayoutChg chg="del">
          <pc:chgData name="Amey S Lakeshri" userId="f066593b-0bfc-4572-b36a-e523c0964d23" providerId="ADAL" clId="{356C92F1-F4B5-4C31-A9C8-BB79E209718B}" dt="2024-11-25T08:01:17.796" v="0" actId="47"/>
          <pc:sldLayoutMkLst>
            <pc:docMk/>
            <pc:sldMasterMk cId="4095043385" sldId="2147483664"/>
            <pc:sldLayoutMk cId="370484781" sldId="2147483710"/>
          </pc:sldLayoutMkLst>
        </pc:sldLayoutChg>
        <pc:sldLayoutChg chg="del">
          <pc:chgData name="Amey S Lakeshri" userId="f066593b-0bfc-4572-b36a-e523c0964d23" providerId="ADAL" clId="{356C92F1-F4B5-4C31-A9C8-BB79E209718B}" dt="2024-11-25T08:01:17.796" v="0" actId="47"/>
          <pc:sldLayoutMkLst>
            <pc:docMk/>
            <pc:sldMasterMk cId="4095043385" sldId="2147483664"/>
            <pc:sldLayoutMk cId="1667596400" sldId="214748371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54D40-A0E8-4F1F-A4F4-2386A80E4154}" type="datetimeFigureOut">
              <a:rPr lang="en-GB" smtClean="0"/>
              <a:t>25/11/2024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8423E-F189-4F3D-A275-ADBA11067ADB}" type="slidenum">
              <a:rPr lang="en-GB" smtClean="0"/>
              <a:t>‹#›</a:t>
            </a:fld>
            <a:endParaRPr lang="en-GB"/>
          </a:p>
        </p:txBody>
      </p:sp>
    </p:spTree>
    <p:extLst>
      <p:ext uri="{BB962C8B-B14F-4D97-AF65-F5344CB8AC3E}">
        <p14:creationId xmlns:p14="http://schemas.microsoft.com/office/powerpoint/2010/main" val="126809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2422556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3" name="Picture 2" descr="A finger pointing on a tablet with green neon lights">
            <a:extLst>
              <a:ext uri="{FF2B5EF4-FFF2-40B4-BE49-F238E27FC236}">
                <a16:creationId xmlns:a16="http://schemas.microsoft.com/office/drawing/2014/main" id="{C5D84B5F-ED87-47C7-94C6-56DBF82EE7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p:cNvSpPr>
            <a:spLocks noGrp="1"/>
          </p:cNvSpPr>
          <p:nvPr>
            <p:ph type="ctrTitle"/>
          </p:nvPr>
        </p:nvSpPr>
        <p:spPr>
          <a:xfrm>
            <a:off x="775100" y="1954221"/>
            <a:ext cx="4326678" cy="979702"/>
          </a:xfrm>
        </p:spPr>
        <p:txBody>
          <a:bodyPr/>
          <a:lstStyle>
            <a:lvl1pPr>
              <a:defRPr sz="2997"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100" y="3046159"/>
            <a:ext cx="4326678" cy="1046323"/>
          </a:xfrm>
        </p:spPr>
        <p:txBody>
          <a:bodyPr/>
          <a:lstStyle>
            <a:lvl1pPr marL="0" indent="0" algn="l">
              <a:spcAft>
                <a:spcPts val="1199"/>
              </a:spcAft>
              <a:buNone/>
              <a:defRPr sz="1998">
                <a:solidFill>
                  <a:schemeClr val="tx1"/>
                </a:solidFill>
                <a:latin typeface="EYInterstate" panose="02000503020000020004" pitchFamily="2" charset="0"/>
                <a:cs typeface="Arial" pitchFamily="34" charset="0"/>
              </a:defRPr>
            </a:lvl1pPr>
            <a:lvl2pPr marL="0" indent="0" algn="l">
              <a:buNone/>
              <a:defRPr sz="1598" b="1">
                <a:solidFill>
                  <a:srgbClr val="404040"/>
                </a:solidFill>
              </a:defRPr>
            </a:lvl2pPr>
            <a:lvl3pPr marL="913340" indent="0" algn="ctr">
              <a:buNone/>
              <a:defRPr>
                <a:solidFill>
                  <a:schemeClr val="tx1">
                    <a:tint val="75000"/>
                  </a:schemeClr>
                </a:solidFill>
              </a:defRPr>
            </a:lvl3pPr>
            <a:lvl4pPr marL="1370009" indent="0" algn="ctr">
              <a:buNone/>
              <a:defRPr>
                <a:solidFill>
                  <a:schemeClr val="tx1">
                    <a:tint val="75000"/>
                  </a:schemeClr>
                </a:solidFill>
              </a:defRPr>
            </a:lvl4pPr>
            <a:lvl5pPr marL="1826679" indent="0" algn="ctr">
              <a:buNone/>
              <a:defRPr>
                <a:solidFill>
                  <a:schemeClr val="tx1">
                    <a:tint val="75000"/>
                  </a:schemeClr>
                </a:solidFill>
              </a:defRPr>
            </a:lvl5pPr>
            <a:lvl6pPr marL="2283349" indent="0" algn="ctr">
              <a:buNone/>
              <a:defRPr>
                <a:solidFill>
                  <a:schemeClr val="tx1">
                    <a:tint val="75000"/>
                  </a:schemeClr>
                </a:solidFill>
              </a:defRPr>
            </a:lvl6pPr>
            <a:lvl7pPr marL="2740019" indent="0" algn="ctr">
              <a:buNone/>
              <a:defRPr>
                <a:solidFill>
                  <a:schemeClr val="tx1">
                    <a:tint val="75000"/>
                  </a:schemeClr>
                </a:solidFill>
              </a:defRPr>
            </a:lvl7pPr>
            <a:lvl8pPr marL="3196689" indent="0" algn="ctr">
              <a:buNone/>
              <a:defRPr>
                <a:solidFill>
                  <a:schemeClr val="tx1">
                    <a:tint val="75000"/>
                  </a:schemeClr>
                </a:solidFill>
              </a:defRPr>
            </a:lvl8pPr>
            <a:lvl9pPr marL="3653358"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2897639119"/>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25 November 2024</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18195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7" dirty="0" smtClean="0">
                <a:latin typeface="Georgia" panose="02040502050405020303" pitchFamily="18" charset="0"/>
              </a:defRPr>
            </a:lvl1pPr>
          </a:lstStyle>
          <a:p>
            <a:pPr marL="356203" lvl="0" indent="-356203"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8" dirty="0" smtClean="0">
                <a:solidFill>
                  <a:srgbClr val="FFE600"/>
                </a:solidFill>
                <a:latin typeface="+mn-lt"/>
              </a:defRPr>
            </a:lvl1pPr>
          </a:lstStyle>
          <a:p>
            <a:pPr marL="356203" lvl="0" indent="-356203" algn="ctr">
              <a:spcBef>
                <a:spcPts val="0"/>
              </a:spcBef>
              <a:spcAft>
                <a:spcPts val="599"/>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8" dirty="0" smtClean="0">
                <a:latin typeface="+mn-lt"/>
              </a:defRPr>
            </a:lvl1pPr>
          </a:lstStyle>
          <a:p>
            <a:pPr marL="356203" lvl="0" indent="-356203" algn="ctr">
              <a:spcBef>
                <a:spcPts val="0"/>
              </a:spcBef>
              <a:spcAft>
                <a:spcPts val="599"/>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87"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4037355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8"/>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87"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7" dirty="0" smtClean="0">
                <a:latin typeface="Georgia" panose="02040502050405020303" pitchFamily="18" charset="0"/>
              </a:defRPr>
            </a:lvl1pPr>
          </a:lstStyle>
          <a:p>
            <a:pPr marL="356203" lvl="0" indent="-356203">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340" rtl="0" eaLnBrk="1" latinLnBrk="0" hangingPunct="1">
              <a:spcBef>
                <a:spcPts val="0"/>
              </a:spcBef>
              <a:spcAft>
                <a:spcPts val="599"/>
              </a:spcAft>
              <a:buClr>
                <a:schemeClr val="tx2"/>
              </a:buClr>
              <a:buSzPct val="70000"/>
              <a:buFont typeface="Arial" pitchFamily="34" charset="0"/>
              <a:buNone/>
              <a:defRPr lang="en-US" sz="1598" kern="1200" dirty="0" smtClean="0">
                <a:solidFill>
                  <a:schemeClr val="tx2"/>
                </a:solidFill>
                <a:latin typeface="+mn-lt"/>
                <a:ea typeface="+mn-ea"/>
                <a:cs typeface="+mn-cs"/>
              </a:defRPr>
            </a:lvl1pPr>
            <a:lvl2pPr marL="356203"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340" rtl="0" eaLnBrk="1" latinLnBrk="0" hangingPunct="1">
              <a:spcBef>
                <a:spcPts val="0"/>
              </a:spcBef>
              <a:spcAft>
                <a:spcPts val="599"/>
              </a:spcAft>
              <a:buClr>
                <a:schemeClr val="tx2"/>
              </a:buClr>
              <a:buSzPct val="70000"/>
              <a:buFont typeface="Arial" pitchFamily="34" charset="0"/>
              <a:buNone/>
              <a:defRPr lang="en-US" sz="1598" kern="1200" dirty="0" smtClean="0">
                <a:solidFill>
                  <a:schemeClr val="bg1"/>
                </a:solidFill>
                <a:latin typeface="+mn-lt"/>
                <a:ea typeface="+mn-ea"/>
                <a:cs typeface="+mn-cs"/>
              </a:defRPr>
            </a:lvl1pPr>
            <a:lvl2pPr marL="356203"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44413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0" y="1137920"/>
            <a:ext cx="8234455" cy="4834800"/>
          </a:xfrm>
        </p:spPr>
        <p:txBody>
          <a:bodyPr/>
          <a:lstStyle>
            <a:lvl1pPr marL="0" indent="0">
              <a:buNone/>
              <a:defRPr>
                <a:solidFill>
                  <a:schemeClr val="bg1"/>
                </a:solidFill>
              </a:defRPr>
            </a:lvl1pPr>
            <a:lvl2pPr marL="356203">
              <a:defRPr>
                <a:solidFill>
                  <a:schemeClr val="bg1"/>
                </a:solidFill>
              </a:defRPr>
            </a:lvl2pPr>
            <a:lvl3pPr marL="712405">
              <a:defRPr>
                <a:solidFill>
                  <a:schemeClr val="bg1"/>
                </a:solidFill>
              </a:defRPr>
            </a:lvl3pPr>
            <a:lvl4pPr marL="1068608">
              <a:defRPr>
                <a:solidFill>
                  <a:schemeClr val="bg1"/>
                </a:solidFill>
              </a:defRPr>
            </a:lvl4pPr>
            <a:lvl5pPr marL="1424810">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25 November 2024</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29305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25 November 2024</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24761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1" y="1137919"/>
            <a:ext cx="5384801" cy="4834800"/>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137919"/>
            <a:ext cx="5384801" cy="4834800"/>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25 November 2024</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97023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1"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1869441"/>
            <a:ext cx="5390401"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600" y="1137920"/>
            <a:ext cx="5390401"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6405" y="1137920"/>
            <a:ext cx="5390401"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25 November 2024</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63673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25 November 2024</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270159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25 November 2024</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123580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25 November 2024</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0327864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8">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25 November 2024</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327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25 November 2024</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4844974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622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25 November 2024</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758992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208"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208" rtl="0" fontAlgn="base">
              <a:lnSpc>
                <a:spcPct val="100000"/>
              </a:lnSpc>
              <a:spcBef>
                <a:spcPct val="0"/>
              </a:spcBef>
              <a:spcAft>
                <a:spcPct val="0"/>
              </a:spcAft>
              <a:buSzPct val="100000"/>
              <a:buNone/>
              <a:defRPr lang="en-US" sz="899" b="1" kern="1200" noProof="0" dirty="0" smtClean="0">
                <a:solidFill>
                  <a:schemeClr val="bg1"/>
                </a:solidFill>
                <a:latin typeface="EYInterstate Light" panose="02000506000000020004" pitchFamily="2" charset="0"/>
                <a:ea typeface="+mn-ea"/>
                <a:cs typeface="Arial" pitchFamily="34" charset="0"/>
              </a:defRPr>
            </a:lvl2pPr>
            <a:lvl3pPr marL="176009" indent="-176009" algn="l" defTabSz="994208" rtl="0" fontAlgn="base">
              <a:lnSpc>
                <a:spcPct val="100000"/>
              </a:lnSpc>
              <a:spcBef>
                <a:spcPct val="0"/>
              </a:spcBef>
              <a:spcAft>
                <a:spcPct val="0"/>
              </a:spcAft>
              <a:buClr>
                <a:schemeClr val="tx2"/>
              </a:buClr>
              <a:buSzPct val="70000"/>
              <a:buFont typeface="Arial" pitchFamily="34" charset="0"/>
              <a:buChar char="►"/>
              <a:defRPr lang="en-US" sz="899" b="1" kern="1200" noProof="0" dirty="0" smtClean="0">
                <a:solidFill>
                  <a:schemeClr val="bg1"/>
                </a:solidFill>
                <a:latin typeface="EYInterstate Light" panose="02000506000000020004" pitchFamily="2" charset="0"/>
                <a:ea typeface="+mn-ea"/>
                <a:cs typeface="Arial" pitchFamily="34" charset="0"/>
              </a:defRPr>
            </a:lvl3pPr>
            <a:lvl4pPr marL="0" indent="0" algn="l" defTabSz="994208" rtl="0" fontAlgn="base">
              <a:lnSpc>
                <a:spcPct val="100000"/>
              </a:lnSpc>
              <a:spcBef>
                <a:spcPct val="0"/>
              </a:spcBef>
              <a:spcAft>
                <a:spcPct val="0"/>
              </a:spcAft>
              <a:buSzPct val="100000"/>
              <a:buNone/>
              <a:defRPr lang="en-US" sz="799" kern="1200" noProof="0" dirty="0" smtClean="0">
                <a:solidFill>
                  <a:schemeClr val="bg1"/>
                </a:solidFill>
                <a:latin typeface="EYInterstate Light" panose="02000506000000020004" pitchFamily="2" charset="0"/>
                <a:ea typeface="+mn-ea"/>
                <a:cs typeface="Arial" pitchFamily="34" charset="0"/>
              </a:defRPr>
            </a:lvl4pPr>
            <a:lvl5pPr marL="188694" indent="-188694" algn="l" defTabSz="994208" rtl="0" fontAlgn="base">
              <a:lnSpc>
                <a:spcPct val="100000"/>
              </a:lnSpc>
              <a:spcBef>
                <a:spcPct val="0"/>
              </a:spcBef>
              <a:spcAft>
                <a:spcPct val="0"/>
              </a:spcAft>
              <a:buClr>
                <a:schemeClr val="tx2"/>
              </a:buClr>
              <a:buSzPct val="70000"/>
              <a:buFont typeface="Arial" pitchFamily="34" charset="0"/>
              <a:buChar char="►"/>
              <a:defRPr lang="en-US" sz="799"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205662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129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1" name="Title 1"/>
          <p:cNvSpPr>
            <a:spLocks noGrp="1"/>
          </p:cNvSpPr>
          <p:nvPr>
            <p:ph type="ctrTitle"/>
          </p:nvPr>
        </p:nvSpPr>
        <p:spPr>
          <a:xfrm>
            <a:off x="775100" y="1954221"/>
            <a:ext cx="4326678" cy="979702"/>
          </a:xfrm>
        </p:spPr>
        <p:txBody>
          <a:bodyPr/>
          <a:lstStyle>
            <a:lvl1pPr>
              <a:defRPr sz="2997"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100" y="3046159"/>
            <a:ext cx="4326678" cy="1046323"/>
          </a:xfrm>
        </p:spPr>
        <p:txBody>
          <a:bodyPr/>
          <a:lstStyle>
            <a:lvl1pPr marL="0" indent="0" algn="l">
              <a:spcAft>
                <a:spcPts val="1199"/>
              </a:spcAft>
              <a:buNone/>
              <a:defRPr sz="1998">
                <a:solidFill>
                  <a:schemeClr val="bg1"/>
                </a:solidFill>
                <a:latin typeface="EYInterstate" panose="02000503020000020004" pitchFamily="2" charset="0"/>
                <a:cs typeface="Arial" pitchFamily="34" charset="0"/>
              </a:defRPr>
            </a:lvl1pPr>
            <a:lvl2pPr marL="0" indent="0" algn="l">
              <a:buNone/>
              <a:defRPr sz="1598" b="1">
                <a:solidFill>
                  <a:srgbClr val="404040"/>
                </a:solidFill>
              </a:defRPr>
            </a:lvl2pPr>
            <a:lvl3pPr marL="913340" indent="0" algn="ctr">
              <a:buNone/>
              <a:defRPr>
                <a:solidFill>
                  <a:schemeClr val="tx1">
                    <a:tint val="75000"/>
                  </a:schemeClr>
                </a:solidFill>
              </a:defRPr>
            </a:lvl3pPr>
            <a:lvl4pPr marL="1370009" indent="0" algn="ctr">
              <a:buNone/>
              <a:defRPr>
                <a:solidFill>
                  <a:schemeClr val="tx1">
                    <a:tint val="75000"/>
                  </a:schemeClr>
                </a:solidFill>
              </a:defRPr>
            </a:lvl4pPr>
            <a:lvl5pPr marL="1826679" indent="0" algn="ctr">
              <a:buNone/>
              <a:defRPr>
                <a:solidFill>
                  <a:schemeClr val="tx1">
                    <a:tint val="75000"/>
                  </a:schemeClr>
                </a:solidFill>
              </a:defRPr>
            </a:lvl5pPr>
            <a:lvl6pPr marL="2283349" indent="0" algn="ctr">
              <a:buNone/>
              <a:defRPr>
                <a:solidFill>
                  <a:schemeClr val="tx1">
                    <a:tint val="75000"/>
                  </a:schemeClr>
                </a:solidFill>
              </a:defRPr>
            </a:lvl6pPr>
            <a:lvl7pPr marL="2740019" indent="0" algn="ctr">
              <a:buNone/>
              <a:defRPr>
                <a:solidFill>
                  <a:schemeClr val="tx1">
                    <a:tint val="75000"/>
                  </a:schemeClr>
                </a:solidFill>
              </a:defRPr>
            </a:lvl7pPr>
            <a:lvl8pPr marL="3196689" indent="0" algn="ctr">
              <a:buNone/>
              <a:defRPr>
                <a:solidFill>
                  <a:schemeClr val="tx1">
                    <a:tint val="75000"/>
                  </a:schemeClr>
                </a:solidFill>
              </a:defRPr>
            </a:lvl8pPr>
            <a:lvl9pPr marL="3653358" indent="0" algn="ctr">
              <a:buNone/>
              <a:defRPr>
                <a:solidFill>
                  <a:schemeClr val="tx1">
                    <a:tint val="75000"/>
                  </a:schemeClr>
                </a:solidFill>
              </a:defRPr>
            </a:lvl9pPr>
          </a:lstStyle>
          <a:p>
            <a:pPr lvl="0"/>
            <a:r>
              <a:rPr lang="en-US"/>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1"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4" y="5605201"/>
            <a:ext cx="1044529" cy="197581"/>
          </a:xfrm>
          <a:prstGeom prst="rect">
            <a:avLst/>
          </a:prstGeom>
          <a:noFill/>
        </p:spPr>
        <p:txBody>
          <a:bodyPr wrap="square" lIns="0" tIns="0" rIns="0" bIns="0" rtlCol="0" anchor="ctr" anchorCtr="0">
            <a:noAutofit/>
          </a:bodyPr>
          <a:lstStyle/>
          <a:p>
            <a:r>
              <a:rPr lang="en-GB" sz="1199"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1" y="6019189"/>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1" y="6216807"/>
            <a:ext cx="3087667" cy="180000"/>
          </a:xfrm>
        </p:spPr>
        <p:txBody>
          <a:bodyPr/>
          <a:lstStyle>
            <a:lvl1pPr marL="0" indent="0">
              <a:buNone/>
              <a:defRPr sz="1199">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2" y="5914642"/>
            <a:ext cx="575701" cy="576000"/>
          </a:xfrm>
          <a:prstGeom prst="ellipse">
            <a:avLst/>
          </a:prstGeom>
        </p:spPr>
        <p:txBody>
          <a:bodyPr anchor="ctr"/>
          <a:lstStyle>
            <a:lvl1pPr marL="0" indent="0" algn="ctr">
              <a:buNone/>
              <a:defRPr sz="899">
                <a:solidFill>
                  <a:schemeClr val="bg1"/>
                </a:solidFill>
              </a:defRPr>
            </a:lvl1pPr>
          </a:lstStyle>
          <a:p>
            <a:r>
              <a:rPr lang="en-US" dirty="0"/>
              <a:t>Click icon to add picture</a:t>
            </a:r>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59393" y="4960938"/>
            <a:ext cx="1224912"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Tree>
    <p:extLst>
      <p:ext uri="{BB962C8B-B14F-4D97-AF65-F5344CB8AC3E}">
        <p14:creationId xmlns:p14="http://schemas.microsoft.com/office/powerpoint/2010/main" val="24099835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5"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7"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8">
                <a:solidFill>
                  <a:schemeClr val="bg1"/>
                </a:solidFill>
                <a:latin typeface="EYInterstate Light" panose="02000506000000020004" pitchFamily="2" charset="0"/>
                <a:cs typeface="Arial" pitchFamily="34" charset="0"/>
              </a:defRPr>
            </a:lvl1pPr>
            <a:lvl2pPr marL="0" indent="0" algn="l">
              <a:buNone/>
              <a:defRPr sz="1598">
                <a:solidFill>
                  <a:schemeClr val="tx1">
                    <a:lumMod val="75000"/>
                    <a:lumOff val="25000"/>
                  </a:schemeClr>
                </a:solidFill>
              </a:defRPr>
            </a:lvl2pPr>
            <a:lvl3pPr marL="913340" indent="0" algn="ctr">
              <a:buNone/>
              <a:defRPr>
                <a:solidFill>
                  <a:schemeClr val="tx1">
                    <a:tint val="75000"/>
                  </a:schemeClr>
                </a:solidFill>
              </a:defRPr>
            </a:lvl3pPr>
            <a:lvl4pPr marL="1370009" indent="0" algn="ctr">
              <a:buNone/>
              <a:defRPr>
                <a:solidFill>
                  <a:schemeClr val="tx1">
                    <a:tint val="75000"/>
                  </a:schemeClr>
                </a:solidFill>
              </a:defRPr>
            </a:lvl4pPr>
            <a:lvl5pPr marL="1826679" indent="0" algn="ctr">
              <a:buNone/>
              <a:defRPr>
                <a:solidFill>
                  <a:schemeClr val="tx1">
                    <a:tint val="75000"/>
                  </a:schemeClr>
                </a:solidFill>
              </a:defRPr>
            </a:lvl5pPr>
            <a:lvl6pPr marL="2283349" indent="0" algn="ctr">
              <a:buNone/>
              <a:defRPr>
                <a:solidFill>
                  <a:schemeClr val="tx1">
                    <a:tint val="75000"/>
                  </a:schemeClr>
                </a:solidFill>
              </a:defRPr>
            </a:lvl6pPr>
            <a:lvl7pPr marL="2740019" indent="0" algn="ctr">
              <a:buNone/>
              <a:defRPr>
                <a:solidFill>
                  <a:schemeClr val="tx1">
                    <a:tint val="75000"/>
                  </a:schemeClr>
                </a:solidFill>
              </a:defRPr>
            </a:lvl7pPr>
            <a:lvl8pPr marL="3196689" indent="0" algn="ctr">
              <a:buNone/>
              <a:defRPr>
                <a:solidFill>
                  <a:schemeClr val="tx1">
                    <a:tint val="75000"/>
                  </a:schemeClr>
                </a:solidFill>
              </a:defRPr>
            </a:lvl8pPr>
            <a:lvl9pPr marL="3653358" indent="0" algn="ctr">
              <a:buNone/>
              <a:defRPr>
                <a:solidFill>
                  <a:schemeClr val="tx1">
                    <a:tint val="75000"/>
                  </a:schemeClr>
                </a:solidFill>
              </a:defRPr>
            </a:lvl9pPr>
          </a:lstStyle>
          <a:p>
            <a:pPr lvl="0"/>
            <a:r>
              <a:rPr lang="en-US"/>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59"/>
            <a:ext cx="4852767"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8"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8"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8"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8"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3"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Tree>
    <p:extLst>
      <p:ext uri="{BB962C8B-B14F-4D97-AF65-F5344CB8AC3E}">
        <p14:creationId xmlns:p14="http://schemas.microsoft.com/office/powerpoint/2010/main" val="359962594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5"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7"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944581" y="3200329"/>
            <a:ext cx="4805525" cy="645742"/>
          </a:xfrm>
          <a:prstGeom prst="rect">
            <a:avLst/>
          </a:prstGeom>
        </p:spPr>
        <p:txBody>
          <a:bodyPr/>
          <a:lstStyle>
            <a:lvl1pPr marL="0" indent="0" algn="l">
              <a:buNone/>
              <a:defRPr sz="1998">
                <a:solidFill>
                  <a:schemeClr val="bg1"/>
                </a:solidFill>
                <a:latin typeface="EYInterstate Light" panose="02000506000000020004" pitchFamily="2" charset="0"/>
                <a:cs typeface="Arial" pitchFamily="34" charset="0"/>
              </a:defRPr>
            </a:lvl1pPr>
            <a:lvl2pPr marL="0" indent="0" algn="l">
              <a:buNone/>
              <a:defRPr sz="1598">
                <a:solidFill>
                  <a:schemeClr val="tx1">
                    <a:lumMod val="75000"/>
                    <a:lumOff val="25000"/>
                  </a:schemeClr>
                </a:solidFill>
              </a:defRPr>
            </a:lvl2pPr>
            <a:lvl3pPr marL="913340" indent="0" algn="ctr">
              <a:buNone/>
              <a:defRPr>
                <a:solidFill>
                  <a:schemeClr val="tx1">
                    <a:tint val="75000"/>
                  </a:schemeClr>
                </a:solidFill>
              </a:defRPr>
            </a:lvl3pPr>
            <a:lvl4pPr marL="1370009" indent="0" algn="ctr">
              <a:buNone/>
              <a:defRPr>
                <a:solidFill>
                  <a:schemeClr val="tx1">
                    <a:tint val="75000"/>
                  </a:schemeClr>
                </a:solidFill>
              </a:defRPr>
            </a:lvl4pPr>
            <a:lvl5pPr marL="1826679" indent="0" algn="ctr">
              <a:buNone/>
              <a:defRPr>
                <a:solidFill>
                  <a:schemeClr val="tx1">
                    <a:tint val="75000"/>
                  </a:schemeClr>
                </a:solidFill>
              </a:defRPr>
            </a:lvl5pPr>
            <a:lvl6pPr marL="2283349" indent="0" algn="ctr">
              <a:buNone/>
              <a:defRPr>
                <a:solidFill>
                  <a:schemeClr val="tx1">
                    <a:tint val="75000"/>
                  </a:schemeClr>
                </a:solidFill>
              </a:defRPr>
            </a:lvl6pPr>
            <a:lvl7pPr marL="2740019" indent="0" algn="ctr">
              <a:buNone/>
              <a:defRPr>
                <a:solidFill>
                  <a:schemeClr val="tx1">
                    <a:tint val="75000"/>
                  </a:schemeClr>
                </a:solidFill>
              </a:defRPr>
            </a:lvl7pPr>
            <a:lvl8pPr marL="3196689" indent="0" algn="ctr">
              <a:buNone/>
              <a:defRPr>
                <a:solidFill>
                  <a:schemeClr val="tx1">
                    <a:tint val="75000"/>
                  </a:schemeClr>
                </a:solidFill>
              </a:defRPr>
            </a:lvl8pPr>
            <a:lvl9pPr marL="3653358"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9"/>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8"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5"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3"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Tree>
    <p:extLst>
      <p:ext uri="{BB962C8B-B14F-4D97-AF65-F5344CB8AC3E}">
        <p14:creationId xmlns:p14="http://schemas.microsoft.com/office/powerpoint/2010/main" val="185582737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5"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4" cy="778959"/>
          </a:xfrm>
          <a:prstGeom prst="ellipse">
            <a:avLst/>
          </a:prstGeom>
        </p:spPr>
        <p:txBody>
          <a:bodyPr anchor="ctr"/>
          <a:lstStyle>
            <a:lvl1pPr marL="0" indent="0" algn="ctr">
              <a:buNone/>
              <a:defRPr sz="899">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0"/>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8"/>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25 November 2024</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25555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8">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25 November 2024</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548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53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flipV="1">
            <a:off x="609600" y="884600"/>
            <a:ext cx="2101702" cy="2315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7" name="Slide Number Placeholder 4">
            <a:extLst>
              <a:ext uri="{FF2B5EF4-FFF2-40B4-BE49-F238E27FC236}">
                <a16:creationId xmlns:a16="http://schemas.microsoft.com/office/drawing/2014/main" id="{632C8E86-D860-412D-9F4F-471E717AE876}"/>
              </a:ext>
            </a:extLst>
          </p:cNvPr>
          <p:cNvSpPr txBox="1">
            <a:spLocks/>
          </p:cNvSpPr>
          <p:nvPr userDrawn="1"/>
        </p:nvSpPr>
        <p:spPr>
          <a:xfrm>
            <a:off x="633800" y="6538421"/>
            <a:ext cx="601648" cy="163224"/>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725" dirty="0"/>
              <a:t>Page </a:t>
            </a:r>
            <a:fld id="{D5B76411-544C-4F9A-8EDE-9EEB2BD21F95}" type="slidenum">
              <a:rPr lang="en-IN" sz="725" smtClean="0"/>
              <a:t>‹#›</a:t>
            </a:fld>
            <a:endParaRPr sz="725" dirty="0"/>
          </a:p>
        </p:txBody>
      </p:sp>
    </p:spTree>
    <p:extLst>
      <p:ext uri="{BB962C8B-B14F-4D97-AF65-F5344CB8AC3E}">
        <p14:creationId xmlns:p14="http://schemas.microsoft.com/office/powerpoint/2010/main" val="1870257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2"/>
            <a:ext cx="3997149" cy="6156104"/>
          </a:xfrm>
        </p:spPr>
        <p:txBody>
          <a:bodyPr/>
          <a:lstStyle/>
          <a:p>
            <a:r>
              <a:rPr lang="en-US" dirty="0"/>
              <a:t>Click icon to add picture</a:t>
            </a:r>
            <a:endParaRPr lang="en-IN" dirty="0"/>
          </a:p>
        </p:txBody>
      </p:sp>
      <p:sp>
        <p:nvSpPr>
          <p:cNvPr id="2" name="Title 1"/>
          <p:cNvSpPr>
            <a:spLocks noGrp="1"/>
          </p:cNvSpPr>
          <p:nvPr>
            <p:ph type="title"/>
          </p:nvPr>
        </p:nvSpPr>
        <p:spPr>
          <a:xfrm>
            <a:off x="609601" y="294200"/>
            <a:ext cx="7440547" cy="590400"/>
          </a:xfrm>
        </p:spPr>
        <p:txBody>
          <a:bodyPr/>
          <a:lstStyle>
            <a:lvl1pPr>
              <a:defRPr sz="2398">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1"/>
            <a:ext cx="3578253" cy="1254759"/>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8">
                <a:solidFill>
                  <a:schemeClr val="bg1"/>
                </a:solidFill>
                <a:latin typeface="Georgia" panose="02040502050405020303" pitchFamily="18" charset="0"/>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0" y="907750"/>
            <a:ext cx="771983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25 November 2024</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7528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r>
              <a:rPr lang="en-US" dirty="0"/>
              <a:t>Click icon to add picture</a:t>
            </a:r>
            <a:endParaRPr lang="en-IN" dirty="0"/>
          </a:p>
        </p:txBody>
      </p:sp>
      <p:sp>
        <p:nvSpPr>
          <p:cNvPr id="2" name="Title 1"/>
          <p:cNvSpPr>
            <a:spLocks noGrp="1"/>
          </p:cNvSpPr>
          <p:nvPr>
            <p:ph type="title"/>
          </p:nvPr>
        </p:nvSpPr>
        <p:spPr>
          <a:xfrm>
            <a:off x="2693891" y="294200"/>
            <a:ext cx="8887371" cy="590400"/>
          </a:xfrm>
        </p:spPr>
        <p:txBody>
          <a:bodyPr/>
          <a:lstStyle>
            <a:lvl1pPr>
              <a:defRPr sz="2398">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25 November 2024</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07442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8"/>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87"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7" dirty="0" smtClean="0">
                <a:latin typeface="Georgia" panose="02040502050405020303" pitchFamily="18" charset="0"/>
              </a:defRPr>
            </a:lvl1pPr>
          </a:lstStyle>
          <a:p>
            <a:pPr marL="356203" lvl="0" indent="-356203">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340" rtl="0" eaLnBrk="1" latinLnBrk="0" hangingPunct="1">
              <a:spcBef>
                <a:spcPts val="0"/>
              </a:spcBef>
              <a:spcAft>
                <a:spcPts val="599"/>
              </a:spcAft>
              <a:buClr>
                <a:schemeClr val="tx2"/>
              </a:buClr>
              <a:buSzPct val="70000"/>
              <a:buFont typeface="Arial" pitchFamily="34" charset="0"/>
              <a:buNone/>
              <a:defRPr lang="en-US" sz="1598" kern="1200" dirty="0" smtClean="0">
                <a:solidFill>
                  <a:srgbClr val="2E2E38"/>
                </a:solidFill>
                <a:latin typeface="+mn-lt"/>
                <a:ea typeface="+mn-ea"/>
                <a:cs typeface="+mn-cs"/>
              </a:defRPr>
            </a:lvl1pPr>
            <a:lvl2pPr marL="356203"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340" rtl="0" eaLnBrk="1" latinLnBrk="0" hangingPunct="1">
              <a:spcBef>
                <a:spcPts val="0"/>
              </a:spcBef>
              <a:spcAft>
                <a:spcPts val="599"/>
              </a:spcAft>
              <a:buClr>
                <a:schemeClr val="tx2"/>
              </a:buClr>
              <a:buSzPct val="70000"/>
              <a:buFont typeface="Arial" pitchFamily="34" charset="0"/>
              <a:buNone/>
              <a:defRPr lang="en-US" sz="1598" kern="1200" dirty="0" smtClean="0">
                <a:solidFill>
                  <a:srgbClr val="2E2E38"/>
                </a:solidFill>
                <a:latin typeface="+mn-lt"/>
                <a:ea typeface="+mn-ea"/>
                <a:cs typeface="+mn-cs"/>
              </a:defRPr>
            </a:lvl1pPr>
            <a:lvl2pPr marL="356203"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48533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7" dirty="0" smtClean="0">
                <a:latin typeface="Georgia" panose="02040502050405020303" pitchFamily="18" charset="0"/>
              </a:defRPr>
            </a:lvl1pPr>
          </a:lstStyle>
          <a:p>
            <a:pPr marL="356203" lvl="0" indent="-356203"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8" dirty="0" smtClean="0">
                <a:solidFill>
                  <a:srgbClr val="2E2E38"/>
                </a:solidFill>
                <a:latin typeface="+mn-lt"/>
              </a:defRPr>
            </a:lvl1pPr>
          </a:lstStyle>
          <a:p>
            <a:pPr marL="356203" lvl="0" indent="-356203" algn="ctr">
              <a:spcBef>
                <a:spcPts val="0"/>
              </a:spcBef>
              <a:spcAft>
                <a:spcPts val="599"/>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8" dirty="0" smtClean="0">
                <a:solidFill>
                  <a:srgbClr val="2E2E38"/>
                </a:solidFill>
                <a:latin typeface="+mn-lt"/>
              </a:defRPr>
            </a:lvl1pPr>
          </a:lstStyle>
          <a:p>
            <a:pPr marL="356203" lvl="0" indent="-356203" algn="ctr">
              <a:spcBef>
                <a:spcPts val="0"/>
              </a:spcBef>
              <a:spcAft>
                <a:spcPts val="599"/>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87"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939749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567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25 November 2024</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91433198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25 November 2024</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54579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25 November 2024</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41840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25 November 2024</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64669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8">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25 November 2024</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7515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2"/>
            <a:ext cx="3997149" cy="6156104"/>
          </a:xfrm>
        </p:spPr>
        <p:txBody>
          <a:bodyPr/>
          <a:lstStyle/>
          <a:p>
            <a:r>
              <a:rPr lang="en-US" dirty="0"/>
              <a:t>Click icon to add picture</a:t>
            </a:r>
            <a:endParaRPr lang="en-IN" dirty="0"/>
          </a:p>
        </p:txBody>
      </p:sp>
      <p:sp>
        <p:nvSpPr>
          <p:cNvPr id="2" name="Title 1"/>
          <p:cNvSpPr>
            <a:spLocks noGrp="1"/>
          </p:cNvSpPr>
          <p:nvPr>
            <p:ph type="title"/>
          </p:nvPr>
        </p:nvSpPr>
        <p:spPr>
          <a:xfrm>
            <a:off x="609601" y="294200"/>
            <a:ext cx="7440547" cy="590400"/>
          </a:xfrm>
        </p:spPr>
        <p:txBody>
          <a:bodyPr/>
          <a:lstStyle>
            <a:lvl1pPr>
              <a:defRPr sz="2398">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1"/>
            <a:ext cx="3578253" cy="1254759"/>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8">
                <a:solidFill>
                  <a:schemeClr val="bg1"/>
                </a:solidFill>
                <a:latin typeface="Georgia" panose="02040502050405020303" pitchFamily="18" charset="0"/>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0" y="907750"/>
            <a:ext cx="771983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25 November 2024</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799594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1"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1869441"/>
            <a:ext cx="5390401"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600" y="1137920"/>
            <a:ext cx="5390401"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6405" y="1137920"/>
            <a:ext cx="5390401"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25 November 2024</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348859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4"/>
            <a:ext cx="4535597" cy="1055708"/>
          </a:xfrm>
        </p:spPr>
        <p:txBody>
          <a:bodyPr/>
          <a:lstStyle>
            <a:lvl1pPr marL="0" indent="0">
              <a:buNone/>
              <a:defRPr sz="2997"/>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8"/>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25 November 2024</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097350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5"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203" marR="0" lvl="0" indent="-356203" defTabSz="1006718"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25 November 2024</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714090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25 November 2024</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140482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208"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208" rtl="0" fontAlgn="base">
              <a:lnSpc>
                <a:spcPct val="100000"/>
              </a:lnSpc>
              <a:spcBef>
                <a:spcPct val="0"/>
              </a:spcBef>
              <a:spcAft>
                <a:spcPct val="0"/>
              </a:spcAft>
              <a:buSzPct val="100000"/>
              <a:buNone/>
              <a:defRPr lang="en-US" sz="899" b="1" kern="1200" noProof="0" dirty="0" smtClean="0">
                <a:solidFill>
                  <a:schemeClr val="bg1"/>
                </a:solidFill>
                <a:latin typeface="EYInterstate Light" panose="02000506000000020004" pitchFamily="2" charset="0"/>
                <a:ea typeface="+mn-ea"/>
                <a:cs typeface="Arial" pitchFamily="34" charset="0"/>
              </a:defRPr>
            </a:lvl2pPr>
            <a:lvl3pPr marL="176009" indent="-176009" algn="l" defTabSz="994208" rtl="0" fontAlgn="base">
              <a:lnSpc>
                <a:spcPct val="100000"/>
              </a:lnSpc>
              <a:spcBef>
                <a:spcPct val="0"/>
              </a:spcBef>
              <a:spcAft>
                <a:spcPct val="0"/>
              </a:spcAft>
              <a:buClr>
                <a:schemeClr val="tx2"/>
              </a:buClr>
              <a:buSzPct val="70000"/>
              <a:buFont typeface="Arial" pitchFamily="34" charset="0"/>
              <a:buChar char="►"/>
              <a:defRPr lang="en-US" sz="899" b="1" kern="1200" noProof="0" dirty="0" smtClean="0">
                <a:solidFill>
                  <a:schemeClr val="bg1"/>
                </a:solidFill>
                <a:latin typeface="EYInterstate Light" panose="02000506000000020004" pitchFamily="2" charset="0"/>
                <a:ea typeface="+mn-ea"/>
                <a:cs typeface="Arial" pitchFamily="34" charset="0"/>
              </a:defRPr>
            </a:lvl3pPr>
            <a:lvl4pPr marL="0" indent="0" algn="l" defTabSz="994208" rtl="0" fontAlgn="base">
              <a:lnSpc>
                <a:spcPct val="100000"/>
              </a:lnSpc>
              <a:spcBef>
                <a:spcPct val="0"/>
              </a:spcBef>
              <a:spcAft>
                <a:spcPct val="0"/>
              </a:spcAft>
              <a:buSzPct val="100000"/>
              <a:buNone/>
              <a:defRPr lang="en-US" sz="799" kern="1200" noProof="0" dirty="0" smtClean="0">
                <a:solidFill>
                  <a:schemeClr val="bg1"/>
                </a:solidFill>
                <a:latin typeface="EYInterstate Light" panose="02000506000000020004" pitchFamily="2" charset="0"/>
                <a:ea typeface="+mn-ea"/>
                <a:cs typeface="Arial" pitchFamily="34" charset="0"/>
              </a:defRPr>
            </a:lvl4pPr>
            <a:lvl5pPr marL="188694" indent="-188694" algn="l" defTabSz="994208" rtl="0" fontAlgn="base">
              <a:lnSpc>
                <a:spcPct val="100000"/>
              </a:lnSpc>
              <a:spcBef>
                <a:spcPct val="0"/>
              </a:spcBef>
              <a:spcAft>
                <a:spcPct val="0"/>
              </a:spcAft>
              <a:buClr>
                <a:schemeClr val="tx2"/>
              </a:buClr>
              <a:buSzPct val="70000"/>
              <a:buFont typeface="Arial" pitchFamily="34" charset="0"/>
              <a:buChar char="►"/>
              <a:defRPr lang="en-US" sz="799"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80852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263769" y="294200"/>
            <a:ext cx="11318632" cy="590400"/>
          </a:xfrm>
        </p:spPr>
        <p:txBody>
          <a:bodyPr/>
          <a:lstStyle>
            <a:lvl1pPr>
              <a:defRPr sz="2398">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263723" y="907750"/>
            <a:ext cx="1164106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5" name="Text Placeholder 4">
            <a:extLst>
              <a:ext uri="{FF2B5EF4-FFF2-40B4-BE49-F238E27FC236}">
                <a16:creationId xmlns:a16="http://schemas.microsoft.com/office/drawing/2014/main" id="{F079E910-7CFE-41D0-BD32-A43268A79099}"/>
              </a:ext>
            </a:extLst>
          </p:cNvPr>
          <p:cNvSpPr>
            <a:spLocks noGrp="1"/>
          </p:cNvSpPr>
          <p:nvPr>
            <p:ph type="body" sz="quarter" idx="10" hasCustomPrompt="1"/>
          </p:nvPr>
        </p:nvSpPr>
        <p:spPr>
          <a:xfrm>
            <a:off x="609284" y="1137921"/>
            <a:ext cx="10975022" cy="4756150"/>
          </a:xfrm>
        </p:spPr>
        <p:txBody>
          <a:bodyPr/>
          <a:lstStyle>
            <a:lvl1pPr>
              <a:defRPr/>
            </a:lvl1pPr>
          </a:lstStyle>
          <a:p>
            <a:pPr lvl="0"/>
            <a:r>
              <a:rPr lang="en-IN"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91092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r>
              <a:rPr lang="en-US" dirty="0"/>
              <a:t>Click icon to add picture</a:t>
            </a:r>
            <a:endParaRPr lang="en-IN" dirty="0"/>
          </a:p>
        </p:txBody>
      </p:sp>
      <p:sp>
        <p:nvSpPr>
          <p:cNvPr id="2" name="Title 1"/>
          <p:cNvSpPr>
            <a:spLocks noGrp="1"/>
          </p:cNvSpPr>
          <p:nvPr>
            <p:ph type="title"/>
          </p:nvPr>
        </p:nvSpPr>
        <p:spPr>
          <a:xfrm>
            <a:off x="2693891" y="294200"/>
            <a:ext cx="8887371" cy="590400"/>
          </a:xfrm>
        </p:spPr>
        <p:txBody>
          <a:bodyPr/>
          <a:lstStyle>
            <a:lvl1pPr>
              <a:defRPr sz="2398">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25 November 2024</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5251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0" y="1137920"/>
            <a:ext cx="8234455" cy="4834800"/>
          </a:xfrm>
        </p:spPr>
        <p:txBody>
          <a:bodyPr/>
          <a:lstStyle>
            <a:lvl1pPr marL="0" indent="0">
              <a:spcBef>
                <a:spcPts val="0"/>
              </a:spcBef>
              <a:buNone/>
              <a:defRPr>
                <a:solidFill>
                  <a:schemeClr val="bg1"/>
                </a:solidFill>
              </a:defRPr>
            </a:lvl1pPr>
            <a:lvl2pPr marL="0" indent="0">
              <a:spcBef>
                <a:spcPts val="0"/>
              </a:spcBef>
              <a:buNone/>
              <a:defRPr sz="1798">
                <a:solidFill>
                  <a:schemeClr val="bg1"/>
                </a:solidFill>
              </a:defRPr>
            </a:lvl2pPr>
            <a:lvl3pPr marL="0" indent="0">
              <a:spcBef>
                <a:spcPts val="0"/>
              </a:spcBef>
              <a:buNone/>
              <a:defRPr sz="1598">
                <a:solidFill>
                  <a:schemeClr val="bg1"/>
                </a:solidFill>
              </a:defRPr>
            </a:lvl3pPr>
            <a:lvl4pPr marL="0" indent="0">
              <a:spcBef>
                <a:spcPts val="0"/>
              </a:spcBef>
              <a:buNone/>
              <a:defRPr sz="1398">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25 November 2024</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297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5"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203" marR="0" lvl="0" indent="-356203" defTabSz="1006718"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25 November 2024</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5797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4"/>
            <a:ext cx="4535597" cy="1055708"/>
          </a:xfrm>
        </p:spPr>
        <p:txBody>
          <a:bodyPr/>
          <a:lstStyle>
            <a:lvl1pPr marL="0" indent="0">
              <a:buNone/>
              <a:defRPr sz="2997"/>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8"/>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25 November 2024</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80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5"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4" cy="778959"/>
          </a:xfrm>
          <a:prstGeom prst="ellipse">
            <a:avLst/>
          </a:prstGeom>
        </p:spPr>
        <p:txBody>
          <a:bodyPr anchor="ctr"/>
          <a:lstStyle>
            <a:lvl1pPr marL="0" indent="0" algn="ctr">
              <a:buNone/>
              <a:defRPr sz="899">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0"/>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8"/>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25 November 2024</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52780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8" cy="180000"/>
          </a:xfrm>
          <a:prstGeom prst="rect">
            <a:avLst/>
          </a:prstGeom>
        </p:spPr>
        <p:txBody>
          <a:bodyPr vert="horz" lIns="0" tIns="0" rIns="0" bIns="0" rtlCol="0" anchor="ctr"/>
          <a:lstStyle>
            <a:lvl1pPr marL="0" algn="l" defTabSz="913340" rtl="0" eaLnBrk="1" latinLnBrk="0" hangingPunct="1">
              <a:defRPr lang="en-IN" sz="799"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25 November 2024</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4" cy="180000"/>
          </a:xfrm>
          <a:prstGeom prst="rect">
            <a:avLst/>
          </a:prstGeom>
        </p:spPr>
        <p:txBody>
          <a:bodyPr vert="horz" lIns="0" tIns="0" rIns="0" bIns="0" rtlCol="0" anchor="ctr"/>
          <a:lstStyle>
            <a:lvl1pPr marL="0" algn="l" defTabSz="913340" rtl="0" eaLnBrk="1" latinLnBrk="0" hangingPunct="1">
              <a:defRPr lang="en-IN" sz="799"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340" rtl="0" eaLnBrk="1" latinLnBrk="0" hangingPunct="1">
              <a:defRPr lang="en-IN" sz="799"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950433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Lst>
  <p:hf hdr="0"/>
  <p:txStyles>
    <p:titleStyle>
      <a:lvl1pPr algn="l" defTabSz="913340" rtl="0" eaLnBrk="1" latinLnBrk="0" hangingPunct="1">
        <a:lnSpc>
          <a:spcPct val="85000"/>
        </a:lnSpc>
        <a:spcBef>
          <a:spcPct val="0"/>
        </a:spcBef>
        <a:buNone/>
        <a:defRPr sz="2398" b="0" kern="1200">
          <a:solidFill>
            <a:schemeClr val="bg1"/>
          </a:solidFill>
          <a:latin typeface="EYInterstate Light" panose="02000506000000020004" pitchFamily="2" charset="0"/>
          <a:ea typeface="+mj-ea"/>
          <a:cs typeface="Arial" pitchFamily="34" charset="0"/>
        </a:defRPr>
      </a:lvl1pPr>
    </p:titleStyle>
    <p:bodyStyle>
      <a:lvl1pPr marL="356203" indent="-356203" algn="l" defTabSz="913340" rtl="0" eaLnBrk="1" latinLnBrk="0" hangingPunct="1">
        <a:spcBef>
          <a:spcPct val="20000"/>
        </a:spcBef>
        <a:buClr>
          <a:schemeClr val="tx2"/>
        </a:buClr>
        <a:buSzPct val="110000"/>
        <a:buFont typeface="EYInterstate Light" panose="02000506000000020004" pitchFamily="2" charset="0"/>
        <a:buChar char="•"/>
        <a:defRPr sz="1998" kern="1200">
          <a:solidFill>
            <a:schemeClr val="bg1"/>
          </a:solidFill>
          <a:latin typeface="EYInterstate Light" panose="02000506000000020004" pitchFamily="2" charset="0"/>
          <a:ea typeface="+mn-ea"/>
          <a:cs typeface="+mn-cs"/>
        </a:defRPr>
      </a:lvl1pPr>
      <a:lvl2pPr marL="712405" indent="-356203" algn="l" defTabSz="913340" rtl="0" eaLnBrk="1" latinLnBrk="0" hangingPunct="1">
        <a:spcBef>
          <a:spcPct val="20000"/>
        </a:spcBef>
        <a:buClr>
          <a:schemeClr val="tx2"/>
        </a:buClr>
        <a:buSzPct val="110000"/>
        <a:buFont typeface="EYInterstate Light" panose="02000506000000020004" pitchFamily="2" charset="0"/>
        <a:buChar char="•"/>
        <a:defRPr sz="1798" kern="1200">
          <a:solidFill>
            <a:schemeClr val="bg1"/>
          </a:solidFill>
          <a:latin typeface="EYInterstate Light" panose="02000506000000020004" pitchFamily="2" charset="0"/>
          <a:ea typeface="+mn-ea"/>
          <a:cs typeface="+mn-cs"/>
        </a:defRPr>
      </a:lvl2pPr>
      <a:lvl3pPr marL="1068608" indent="-356203" algn="l" defTabSz="913340" rtl="0" eaLnBrk="1" latinLnBrk="0" hangingPunct="1">
        <a:spcBef>
          <a:spcPct val="20000"/>
        </a:spcBef>
        <a:buClr>
          <a:schemeClr val="tx2"/>
        </a:buClr>
        <a:buSzPct val="110000"/>
        <a:buFont typeface="EYInterstate Light" panose="02000506000000020004" pitchFamily="2" charset="0"/>
        <a:buChar char="•"/>
        <a:defRPr sz="1598" kern="1200">
          <a:solidFill>
            <a:schemeClr val="bg1"/>
          </a:solidFill>
          <a:latin typeface="EYInterstate Light" panose="02000506000000020004" pitchFamily="2" charset="0"/>
          <a:ea typeface="+mn-ea"/>
          <a:cs typeface="+mn-cs"/>
        </a:defRPr>
      </a:lvl3pPr>
      <a:lvl4pPr marL="1424810" indent="-356203" algn="l" defTabSz="913340" rtl="0" eaLnBrk="1" latinLnBrk="0" hangingPunct="1">
        <a:spcBef>
          <a:spcPct val="20000"/>
        </a:spcBef>
        <a:buClr>
          <a:schemeClr val="tx2"/>
        </a:buClr>
        <a:buSzPct val="110000"/>
        <a:buFont typeface="EYInterstate Light" panose="02000506000000020004" pitchFamily="2" charset="0"/>
        <a:buChar char="•"/>
        <a:defRPr sz="1398" kern="1200">
          <a:solidFill>
            <a:schemeClr val="bg1"/>
          </a:solidFill>
          <a:latin typeface="EYInterstate Light" panose="02000506000000020004" pitchFamily="2" charset="0"/>
          <a:ea typeface="+mn-ea"/>
          <a:cs typeface="+mn-cs"/>
        </a:defRPr>
      </a:lvl4pPr>
      <a:lvl5pPr marL="1781012" indent="-356203" algn="l" defTabSz="913340"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1684" indent="-228335" algn="l" defTabSz="913340"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354" indent="-228335" algn="l" defTabSz="913340"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023" indent="-228335" algn="l" defTabSz="913340"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1693" indent="-228335" algn="l" defTabSz="913340"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13340" rtl="0" eaLnBrk="1" latinLnBrk="0" hangingPunct="1">
        <a:defRPr sz="1798" kern="1200">
          <a:solidFill>
            <a:schemeClr val="tx1"/>
          </a:solidFill>
          <a:latin typeface="+mn-lt"/>
          <a:ea typeface="+mn-ea"/>
          <a:cs typeface="+mn-cs"/>
        </a:defRPr>
      </a:lvl1pPr>
      <a:lvl2pPr marL="456670" algn="l" defTabSz="913340" rtl="0" eaLnBrk="1" latinLnBrk="0" hangingPunct="1">
        <a:defRPr sz="1798" kern="1200">
          <a:solidFill>
            <a:schemeClr val="tx1"/>
          </a:solidFill>
          <a:latin typeface="+mn-lt"/>
          <a:ea typeface="+mn-ea"/>
          <a:cs typeface="+mn-cs"/>
        </a:defRPr>
      </a:lvl2pPr>
      <a:lvl3pPr marL="913340" algn="l" defTabSz="913340" rtl="0" eaLnBrk="1" latinLnBrk="0" hangingPunct="1">
        <a:defRPr sz="1798" kern="1200">
          <a:solidFill>
            <a:schemeClr val="tx1"/>
          </a:solidFill>
          <a:latin typeface="+mn-lt"/>
          <a:ea typeface="+mn-ea"/>
          <a:cs typeface="+mn-cs"/>
        </a:defRPr>
      </a:lvl3pPr>
      <a:lvl4pPr marL="1370009" algn="l" defTabSz="913340" rtl="0" eaLnBrk="1" latinLnBrk="0" hangingPunct="1">
        <a:defRPr sz="1798" kern="1200">
          <a:solidFill>
            <a:schemeClr val="tx1"/>
          </a:solidFill>
          <a:latin typeface="+mn-lt"/>
          <a:ea typeface="+mn-ea"/>
          <a:cs typeface="+mn-cs"/>
        </a:defRPr>
      </a:lvl4pPr>
      <a:lvl5pPr marL="1826679" algn="l" defTabSz="913340" rtl="0" eaLnBrk="1" latinLnBrk="0" hangingPunct="1">
        <a:defRPr sz="1798" kern="1200">
          <a:solidFill>
            <a:schemeClr val="tx1"/>
          </a:solidFill>
          <a:latin typeface="+mn-lt"/>
          <a:ea typeface="+mn-ea"/>
          <a:cs typeface="+mn-cs"/>
        </a:defRPr>
      </a:lvl5pPr>
      <a:lvl6pPr marL="2283349" algn="l" defTabSz="913340" rtl="0" eaLnBrk="1" latinLnBrk="0" hangingPunct="1">
        <a:defRPr sz="1798" kern="1200">
          <a:solidFill>
            <a:schemeClr val="tx1"/>
          </a:solidFill>
          <a:latin typeface="+mn-lt"/>
          <a:ea typeface="+mn-ea"/>
          <a:cs typeface="+mn-cs"/>
        </a:defRPr>
      </a:lvl6pPr>
      <a:lvl7pPr marL="2740019" algn="l" defTabSz="913340" rtl="0" eaLnBrk="1" latinLnBrk="0" hangingPunct="1">
        <a:defRPr sz="1798" kern="1200">
          <a:solidFill>
            <a:schemeClr val="tx1"/>
          </a:solidFill>
          <a:latin typeface="+mn-lt"/>
          <a:ea typeface="+mn-ea"/>
          <a:cs typeface="+mn-cs"/>
        </a:defRPr>
      </a:lvl7pPr>
      <a:lvl8pPr marL="3196689" algn="l" defTabSz="913340" rtl="0" eaLnBrk="1" latinLnBrk="0" hangingPunct="1">
        <a:defRPr sz="1798" kern="1200">
          <a:solidFill>
            <a:schemeClr val="tx1"/>
          </a:solidFill>
          <a:latin typeface="+mn-lt"/>
          <a:ea typeface="+mn-ea"/>
          <a:cs typeface="+mn-cs"/>
        </a:defRPr>
      </a:lvl8pPr>
      <a:lvl9pPr marL="3653358" algn="l" defTabSz="913340"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enterpriseitworld.com/july-issue-2022/"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a:xfrm>
            <a:off x="7484243" y="369969"/>
            <a:ext cx="4590002" cy="979702"/>
          </a:xfrm>
        </p:spPr>
        <p:txBody>
          <a:bodyPr>
            <a:noAutofit/>
          </a:bodyPr>
          <a:lstStyle/>
          <a:p>
            <a:r>
              <a:rPr lang="en-GB" sz="2800" b="1" dirty="0">
                <a:solidFill>
                  <a:schemeClr val="bg1"/>
                </a:solidFill>
              </a:rPr>
              <a:t>Mr. Amey Subhash Lakeshri</a:t>
            </a:r>
            <a:br>
              <a:rPr lang="en-GB" sz="2800" b="1" dirty="0">
                <a:solidFill>
                  <a:schemeClr val="bg1"/>
                </a:solidFill>
              </a:rPr>
            </a:br>
            <a:br>
              <a:rPr lang="en-GB" sz="1400" b="1" dirty="0">
                <a:solidFill>
                  <a:schemeClr val="bg1"/>
                </a:solidFill>
                <a:latin typeface="+mj-lt"/>
              </a:rPr>
            </a:br>
            <a:br>
              <a:rPr lang="en-GB" sz="1400" b="1" dirty="0">
                <a:solidFill>
                  <a:schemeClr val="bg1"/>
                </a:solidFill>
                <a:latin typeface="+mj-lt"/>
              </a:rPr>
            </a:br>
            <a:r>
              <a:rPr lang="en-GB" sz="1200" b="1" dirty="0">
                <a:solidFill>
                  <a:schemeClr val="bg1"/>
                </a:solidFill>
                <a:latin typeface="+mj-lt"/>
              </a:rPr>
              <a:t>Email: ameylakeshri@gmail.com</a:t>
            </a:r>
            <a:br>
              <a:rPr lang="en-GB" sz="1200" b="1" dirty="0">
                <a:solidFill>
                  <a:schemeClr val="bg1"/>
                </a:solidFill>
                <a:latin typeface="+mj-lt"/>
              </a:rPr>
            </a:br>
            <a:r>
              <a:rPr lang="en-GB" sz="1200" b="1" dirty="0">
                <a:solidFill>
                  <a:schemeClr val="bg1"/>
                </a:solidFill>
                <a:latin typeface="+mj-lt"/>
              </a:rPr>
              <a:t>            amey.lakeshri@in.ey.com</a:t>
            </a:r>
            <a:br>
              <a:rPr lang="en-GB" sz="1200" b="1" dirty="0">
                <a:solidFill>
                  <a:schemeClr val="bg1"/>
                </a:solidFill>
                <a:latin typeface="+mj-lt"/>
              </a:rPr>
            </a:br>
            <a:br>
              <a:rPr lang="en-GB" sz="1200" b="1" dirty="0">
                <a:solidFill>
                  <a:schemeClr val="bg1"/>
                </a:solidFill>
                <a:latin typeface="+mj-lt"/>
              </a:rPr>
            </a:br>
            <a:r>
              <a:rPr lang="en-GB" sz="1200" b="1" dirty="0">
                <a:solidFill>
                  <a:schemeClr val="bg1"/>
                </a:solidFill>
                <a:latin typeface="+mj-lt"/>
              </a:rPr>
              <a:t>Contact: +91 9892632393</a:t>
            </a:r>
            <a:br>
              <a:rPr lang="en-GB" sz="1200" b="1" dirty="0">
                <a:solidFill>
                  <a:schemeClr val="bg1"/>
                </a:solidFill>
                <a:latin typeface="+mj-lt"/>
              </a:rPr>
            </a:br>
            <a:br>
              <a:rPr lang="en-GB" sz="1200" b="1" dirty="0">
                <a:solidFill>
                  <a:schemeClr val="bg1"/>
                </a:solidFill>
                <a:latin typeface="+mj-lt"/>
              </a:rPr>
            </a:br>
            <a:r>
              <a:rPr lang="en-GB" sz="1200" b="1" dirty="0">
                <a:solidFill>
                  <a:schemeClr val="bg1"/>
                </a:solidFill>
                <a:latin typeface="+mj-lt"/>
              </a:rPr>
              <a:t>Linkedin: linkedin.com/in/amey-subhash-lakeshri-321211107</a:t>
            </a:r>
            <a:br>
              <a:rPr lang="en-GB" sz="1200" b="1" dirty="0">
                <a:solidFill>
                  <a:schemeClr val="bg1"/>
                </a:solidFill>
                <a:latin typeface="+mj-lt"/>
              </a:rPr>
            </a:br>
            <a:br>
              <a:rPr lang="en-GB" sz="1200" b="1" dirty="0">
                <a:solidFill>
                  <a:schemeClr val="bg1"/>
                </a:solidFill>
                <a:latin typeface="+mj-lt"/>
              </a:rPr>
            </a:br>
            <a:r>
              <a:rPr lang="en-GB" sz="1200" b="1" dirty="0">
                <a:solidFill>
                  <a:schemeClr val="bg1"/>
                </a:solidFill>
                <a:latin typeface="+mj-lt"/>
              </a:rPr>
              <a:t>Webpage: https://ameylakeshri.in</a:t>
            </a:r>
          </a:p>
        </p:txBody>
      </p:sp>
    </p:spTree>
    <p:extLst>
      <p:ext uri="{BB962C8B-B14F-4D97-AF65-F5344CB8AC3E}">
        <p14:creationId xmlns:p14="http://schemas.microsoft.com/office/powerpoint/2010/main" val="245350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04858-E3FF-477D-848E-2D1EF4C40613}"/>
              </a:ext>
            </a:extLst>
          </p:cNvPr>
          <p:cNvSpPr>
            <a:spLocks noGrp="1"/>
          </p:cNvSpPr>
          <p:nvPr>
            <p:ph type="title"/>
          </p:nvPr>
        </p:nvSpPr>
        <p:spPr>
          <a:xfrm>
            <a:off x="609600" y="353654"/>
            <a:ext cx="10972800" cy="590400"/>
          </a:xfrm>
        </p:spPr>
        <p:txBody>
          <a:bodyPr/>
          <a:lstStyle/>
          <a:p>
            <a:r>
              <a:rPr lang="en-IN" dirty="0"/>
              <a:t>Profile</a:t>
            </a:r>
          </a:p>
        </p:txBody>
      </p:sp>
      <p:sp>
        <p:nvSpPr>
          <p:cNvPr id="17" name="object 4">
            <a:extLst>
              <a:ext uri="{FF2B5EF4-FFF2-40B4-BE49-F238E27FC236}">
                <a16:creationId xmlns:a16="http://schemas.microsoft.com/office/drawing/2014/main" id="{04A76F78-A0D8-49A3-82A2-49509291B3F9}"/>
              </a:ext>
            </a:extLst>
          </p:cNvPr>
          <p:cNvSpPr txBox="1">
            <a:spLocks/>
          </p:cNvSpPr>
          <p:nvPr/>
        </p:nvSpPr>
        <p:spPr>
          <a:xfrm>
            <a:off x="2750791" y="1056629"/>
            <a:ext cx="5153689" cy="1445908"/>
          </a:xfrm>
          <a:prstGeom prst="rect">
            <a:avLst/>
          </a:prstGeom>
        </p:spPr>
        <p:txBody>
          <a:bodyPr vert="horz" wrap="square" lIns="0" tIns="243204" rIns="0" bIns="0" rtlCol="0" anchor="t" anchorCtr="0">
            <a:spAutoFit/>
          </a:bodyPr>
          <a:lstStyle>
            <a:lvl1pPr algn="l" defTabSz="913340" rtl="0" eaLnBrk="1" latinLnBrk="0" hangingPunct="1">
              <a:lnSpc>
                <a:spcPct val="85000"/>
              </a:lnSpc>
              <a:spcBef>
                <a:spcPct val="0"/>
              </a:spcBef>
              <a:buNone/>
              <a:defRPr sz="2539" b="0" kern="1200">
                <a:solidFill>
                  <a:schemeClr val="bg1"/>
                </a:solidFill>
                <a:latin typeface="EYInterstate Light" panose="02000506000000020004" pitchFamily="2" charset="0"/>
                <a:ea typeface="+mj-ea"/>
                <a:cs typeface="Arial" pitchFamily="34" charset="0"/>
              </a:defRPr>
            </a:lvl1pPr>
          </a:lstStyle>
          <a:p>
            <a:pPr marL="12700">
              <a:lnSpc>
                <a:spcPct val="100000"/>
              </a:lnSpc>
              <a:spcBef>
                <a:spcPts val="1914"/>
              </a:spcBef>
            </a:pPr>
            <a:r>
              <a:rPr lang="en-IN" sz="2000" b="1" dirty="0"/>
              <a:t>Amey Subhash Lakeshri</a:t>
            </a:r>
            <a:br>
              <a:rPr lang="en-IN" dirty="0"/>
            </a:br>
            <a:r>
              <a:rPr lang="en-IN" sz="1400" dirty="0"/>
              <a:t>Mr. Amey Subhash Lakeshri is the </a:t>
            </a:r>
            <a:r>
              <a:rPr lang="en-IN" sz="1400" b="1" dirty="0"/>
              <a:t>Director </a:t>
            </a:r>
            <a:r>
              <a:rPr lang="en-IN" sz="1400" dirty="0"/>
              <a:t>of Cyber Forensic Technology and Discovery Services at </a:t>
            </a:r>
            <a:r>
              <a:rPr lang="en-IN" sz="1400" b="1" dirty="0"/>
              <a:t>Ernst &amp; Young LLP. </a:t>
            </a:r>
            <a:r>
              <a:rPr lang="en-IN" sz="1400" dirty="0"/>
              <a:t>He has executed large scale cyber security, privacy, ransomware investigations, and compliance projects</a:t>
            </a:r>
            <a:r>
              <a:rPr lang="en-IN" sz="1600" dirty="0"/>
              <a:t>.</a:t>
            </a:r>
            <a:endParaRPr lang="en-IN" sz="1800" dirty="0">
              <a:latin typeface="Calibri"/>
              <a:cs typeface="Calibri"/>
            </a:endParaRPr>
          </a:p>
        </p:txBody>
      </p:sp>
      <p:sp>
        <p:nvSpPr>
          <p:cNvPr id="18" name="object 5">
            <a:extLst>
              <a:ext uri="{FF2B5EF4-FFF2-40B4-BE49-F238E27FC236}">
                <a16:creationId xmlns:a16="http://schemas.microsoft.com/office/drawing/2014/main" id="{C73E8725-88E4-4905-BE8C-676BEAFD7297}"/>
              </a:ext>
            </a:extLst>
          </p:cNvPr>
          <p:cNvSpPr txBox="1"/>
          <p:nvPr/>
        </p:nvSpPr>
        <p:spPr>
          <a:xfrm>
            <a:off x="317824" y="2687275"/>
            <a:ext cx="7752994" cy="3817071"/>
          </a:xfrm>
          <a:prstGeom prst="rect">
            <a:avLst/>
          </a:prstGeom>
        </p:spPr>
        <p:txBody>
          <a:bodyPr vert="horz" wrap="square" lIns="0" tIns="12700" rIns="0" bIns="0" rtlCol="0">
            <a:spAutoFit/>
          </a:bodyPr>
          <a:lstStyle/>
          <a:p>
            <a:pPr marL="652145" indent="-457834">
              <a:lnSpc>
                <a:spcPts val="2735"/>
              </a:lnSpc>
              <a:spcBef>
                <a:spcPts val="100"/>
              </a:spcBef>
              <a:buClr>
                <a:srgbClr val="FFB600"/>
              </a:buClr>
              <a:buSzPct val="75000"/>
              <a:buFont typeface="Arial"/>
              <a:buChar char="●"/>
              <a:tabLst>
                <a:tab pos="652145" algn="l"/>
                <a:tab pos="652780" algn="l"/>
              </a:tabLst>
            </a:pPr>
            <a:r>
              <a:rPr lang="en-IN" sz="1000" dirty="0">
                <a:solidFill>
                  <a:schemeClr val="bg1"/>
                </a:solidFill>
              </a:rPr>
              <a:t>A strategist and implementer with recognised proficiency in spearheading business to accomplish corporate security goals successfully. He has more than 14 years of experience in the areas of Cyber Security, Data Privacy, Compliance, Risk Management, Governance, Network Security, Security Audits, Security Strategy, and Business Development. </a:t>
            </a:r>
          </a:p>
          <a:p>
            <a:pPr marL="652145" indent="-457834">
              <a:lnSpc>
                <a:spcPts val="2735"/>
              </a:lnSpc>
              <a:spcBef>
                <a:spcPts val="100"/>
              </a:spcBef>
              <a:buClr>
                <a:srgbClr val="FFB600"/>
              </a:buClr>
              <a:buSzPct val="75000"/>
              <a:buFont typeface="Arial"/>
              <a:buChar char="●"/>
              <a:tabLst>
                <a:tab pos="652145" algn="l"/>
                <a:tab pos="652780" algn="l"/>
              </a:tabLst>
            </a:pPr>
            <a:r>
              <a:rPr lang="en-IN" sz="1000" dirty="0">
                <a:solidFill>
                  <a:schemeClr val="bg1"/>
                </a:solidFill>
              </a:rPr>
              <a:t>Amey has led knowledge sharing sessions/webinars in India and around the world for more than 500 people at a time on topics such as Cyber Security, Cyber Forensics, Ransomware and Mitigation Approach, Data Privacy, How to Enable Business Securely, and so on. In addition, an ISACA Chennai KSS Session on Cyber was held, Moderator in Security Symposium</a:t>
            </a:r>
          </a:p>
          <a:p>
            <a:pPr marL="652145" indent="-457834">
              <a:lnSpc>
                <a:spcPts val="2735"/>
              </a:lnSpc>
              <a:spcBef>
                <a:spcPts val="100"/>
              </a:spcBef>
              <a:buClr>
                <a:srgbClr val="FFB600"/>
              </a:buClr>
              <a:buSzPct val="75000"/>
              <a:buFont typeface="Arial"/>
              <a:buChar char="●"/>
              <a:tabLst>
                <a:tab pos="652145" algn="l"/>
                <a:tab pos="652780" algn="l"/>
              </a:tabLst>
            </a:pPr>
            <a:r>
              <a:rPr lang="en-IN" sz="1000" dirty="0">
                <a:solidFill>
                  <a:schemeClr val="bg1"/>
                </a:solidFill>
              </a:rPr>
              <a:t>Cover Page Presence on leading </a:t>
            </a:r>
            <a:r>
              <a:rPr lang="en-IN" sz="1200" b="1" u="sng" dirty="0">
                <a:solidFill>
                  <a:srgbClr val="FFC000"/>
                </a:solidFill>
                <a:hlinkClick r:id="rId2">
                  <a:extLst>
                    <a:ext uri="{A12FA001-AC4F-418D-AE19-62706E023703}">
                      <ahyp:hlinkClr xmlns:ahyp="http://schemas.microsoft.com/office/drawing/2018/hyperlinkcolor" val="tx"/>
                    </a:ext>
                  </a:extLst>
                </a:hlinkClick>
              </a:rPr>
              <a:t>Cyber Magazine 2022</a:t>
            </a:r>
            <a:endParaRPr lang="en-IN" sz="1200" b="1" u="sng" dirty="0">
              <a:solidFill>
                <a:srgbClr val="FFC000"/>
              </a:solidFill>
            </a:endParaRPr>
          </a:p>
          <a:p>
            <a:pPr marL="652145" indent="-457834">
              <a:lnSpc>
                <a:spcPts val="2735"/>
              </a:lnSpc>
              <a:spcBef>
                <a:spcPts val="100"/>
              </a:spcBef>
              <a:buClr>
                <a:srgbClr val="FFB600"/>
              </a:buClr>
              <a:buSzPct val="75000"/>
              <a:buFont typeface="Arial"/>
              <a:buChar char="●"/>
              <a:tabLst>
                <a:tab pos="652145" algn="l"/>
                <a:tab pos="652780" algn="l"/>
              </a:tabLst>
            </a:pPr>
            <a:r>
              <a:rPr lang="en-IN" sz="1000" dirty="0">
                <a:solidFill>
                  <a:schemeClr val="bg1"/>
                </a:solidFill>
              </a:rPr>
              <a:t>Upcoming: Part of multiple Panels in Cyber Events and CISO Round Tables</a:t>
            </a:r>
          </a:p>
          <a:p>
            <a:pPr marL="652145" indent="-457834">
              <a:lnSpc>
                <a:spcPts val="2735"/>
              </a:lnSpc>
              <a:spcBef>
                <a:spcPts val="100"/>
              </a:spcBef>
              <a:buClr>
                <a:srgbClr val="FFB600"/>
              </a:buClr>
              <a:buSzPct val="75000"/>
              <a:buFont typeface="Arial"/>
              <a:buChar char="●"/>
              <a:tabLst>
                <a:tab pos="652145" algn="l"/>
                <a:tab pos="652780" algn="l"/>
              </a:tabLst>
            </a:pPr>
            <a:r>
              <a:rPr lang="en-IN" sz="1000" dirty="0">
                <a:solidFill>
                  <a:schemeClr val="bg1"/>
                </a:solidFill>
              </a:rPr>
              <a:t>He has completed his B.E. in ExTC, with post graduation in MIM, along with various security certifications such as ISO 27001:2013, PCI DSS, CCNP, Pursing CIPM, CISM etc.</a:t>
            </a:r>
          </a:p>
        </p:txBody>
      </p:sp>
      <p:sp>
        <p:nvSpPr>
          <p:cNvPr id="20" name="TextBox 19">
            <a:extLst>
              <a:ext uri="{FF2B5EF4-FFF2-40B4-BE49-F238E27FC236}">
                <a16:creationId xmlns:a16="http://schemas.microsoft.com/office/drawing/2014/main" id="{C09588CD-9575-4A6E-9BC0-9683366A9B2F}"/>
              </a:ext>
            </a:extLst>
          </p:cNvPr>
          <p:cNvSpPr txBox="1"/>
          <p:nvPr/>
        </p:nvSpPr>
        <p:spPr>
          <a:xfrm>
            <a:off x="8344223" y="993180"/>
            <a:ext cx="3708633" cy="6278642"/>
          </a:xfrm>
          <a:prstGeom prst="rect">
            <a:avLst/>
          </a:prstGeom>
          <a:noFill/>
        </p:spPr>
        <p:txBody>
          <a:bodyPr wrap="square" rtlCol="0">
            <a:spAutoFit/>
          </a:bodyPr>
          <a:lstStyle/>
          <a:p>
            <a:r>
              <a:rPr lang="en-IN" sz="1200" u="sng" dirty="0">
                <a:solidFill>
                  <a:schemeClr val="bg1"/>
                </a:solidFill>
              </a:rPr>
              <a:t>He has been awarded as:</a:t>
            </a:r>
          </a:p>
          <a:p>
            <a:r>
              <a:rPr lang="en-IN" sz="1200" u="sng" dirty="0">
                <a:solidFill>
                  <a:schemeClr val="bg1"/>
                </a:solidFill>
              </a:rPr>
              <a:t> </a:t>
            </a:r>
            <a:endParaRPr lang="en-IN" sz="1200" dirty="0">
              <a:solidFill>
                <a:schemeClr val="bg1"/>
              </a:solidFill>
            </a:endParaRPr>
          </a:p>
          <a:p>
            <a:pPr marL="171450" indent="-171450">
              <a:buFont typeface="Wingdings" panose="05000000000000000000" pitchFamily="2" charset="2"/>
              <a:buChar char="v"/>
            </a:pPr>
            <a:r>
              <a:rPr lang="en-IN" sz="1100" dirty="0">
                <a:solidFill>
                  <a:schemeClr val="bg1"/>
                </a:solidFill>
              </a:rPr>
              <a:t>Star Cyber Defender of the Year 2024</a:t>
            </a:r>
          </a:p>
          <a:p>
            <a:pPr marL="171450" indent="-171450">
              <a:buFont typeface="Wingdings" panose="05000000000000000000" pitchFamily="2" charset="2"/>
              <a:buChar char="v"/>
            </a:pPr>
            <a:r>
              <a:rPr lang="en-IN" sz="1100" dirty="0">
                <a:solidFill>
                  <a:schemeClr val="bg1"/>
                </a:solidFill>
              </a:rPr>
              <a:t>40 Under 40 Cyber</a:t>
            </a:r>
          </a:p>
          <a:p>
            <a:pPr marL="171450" indent="-171450">
              <a:buFont typeface="Wingdings" panose="05000000000000000000" pitchFamily="2" charset="2"/>
              <a:buChar char="v"/>
            </a:pPr>
            <a:r>
              <a:rPr lang="en-IN" sz="1100" dirty="0">
                <a:solidFill>
                  <a:schemeClr val="bg1"/>
                </a:solidFill>
              </a:rPr>
              <a:t>Star Cyber Defender of the Year 2024</a:t>
            </a:r>
          </a:p>
          <a:p>
            <a:pPr marL="171450" indent="-171450">
              <a:buFont typeface="Wingdings" panose="05000000000000000000" pitchFamily="2" charset="2"/>
              <a:buChar char="v"/>
            </a:pPr>
            <a:r>
              <a:rPr lang="en-IN" sz="1100" dirty="0">
                <a:solidFill>
                  <a:schemeClr val="bg1"/>
                </a:solidFill>
              </a:rPr>
              <a:t>CISO awards 2024</a:t>
            </a:r>
          </a:p>
          <a:p>
            <a:pPr marL="171450" indent="-171450">
              <a:buFont typeface="Wingdings" panose="05000000000000000000" pitchFamily="2" charset="2"/>
              <a:buChar char="v"/>
            </a:pPr>
            <a:r>
              <a:rPr lang="en-IN" sz="1100" dirty="0">
                <a:solidFill>
                  <a:schemeClr val="bg1"/>
                </a:solidFill>
              </a:rPr>
              <a:t>Smart CISO – 2024 </a:t>
            </a:r>
          </a:p>
          <a:p>
            <a:pPr marL="171450" indent="-171450">
              <a:buFont typeface="Wingdings" panose="05000000000000000000" pitchFamily="2" charset="2"/>
              <a:buChar char="v"/>
            </a:pPr>
            <a:r>
              <a:rPr lang="en-IN" sz="1100" dirty="0">
                <a:solidFill>
                  <a:schemeClr val="bg1"/>
                </a:solidFill>
              </a:rPr>
              <a:t>“Cyber Leader 2023” in CIO 200 INDIA (50 countries)</a:t>
            </a:r>
          </a:p>
          <a:p>
            <a:pPr marL="171450" indent="-171450">
              <a:buFont typeface="Wingdings" panose="05000000000000000000" pitchFamily="2" charset="2"/>
              <a:buChar char="v"/>
            </a:pPr>
            <a:r>
              <a:rPr lang="en-IN" sz="1100" dirty="0">
                <a:solidFill>
                  <a:schemeClr val="bg1"/>
                </a:solidFill>
              </a:rPr>
              <a:t>“ Editors choice CISO Award 2023 ” </a:t>
            </a:r>
          </a:p>
          <a:p>
            <a:pPr marL="171450" indent="-171450">
              <a:buFont typeface="Wingdings" panose="05000000000000000000" pitchFamily="2" charset="2"/>
              <a:buChar char="v"/>
            </a:pPr>
            <a:r>
              <a:rPr lang="en-IN" sz="1100" dirty="0">
                <a:solidFill>
                  <a:schemeClr val="bg1"/>
                </a:solidFill>
              </a:rPr>
              <a:t>“ Innovative CISO 2023” </a:t>
            </a:r>
          </a:p>
          <a:p>
            <a:pPr marL="171450" indent="-171450">
              <a:buFont typeface="Wingdings" panose="05000000000000000000" pitchFamily="2" charset="2"/>
              <a:buChar char="v"/>
            </a:pPr>
            <a:r>
              <a:rPr lang="en-IN" sz="1100" dirty="0">
                <a:solidFill>
                  <a:schemeClr val="bg1"/>
                </a:solidFill>
              </a:rPr>
              <a:t>“Emerging digital leader of the year 2023”</a:t>
            </a:r>
          </a:p>
          <a:p>
            <a:pPr marL="171450" indent="-171450">
              <a:buFont typeface="Wingdings" panose="05000000000000000000" pitchFamily="2" charset="2"/>
              <a:buChar char="v"/>
            </a:pPr>
            <a:r>
              <a:rPr lang="en-IN" sz="1100" dirty="0">
                <a:solidFill>
                  <a:schemeClr val="bg1"/>
                </a:solidFill>
              </a:rPr>
              <a:t>“Cybersecurity Champion 2023”</a:t>
            </a:r>
          </a:p>
          <a:p>
            <a:pPr marL="171450" indent="-171450">
              <a:buFont typeface="Wingdings" panose="05000000000000000000" pitchFamily="2" charset="2"/>
              <a:buChar char="v"/>
            </a:pPr>
            <a:r>
              <a:rPr lang="en-IN" sz="1100" dirty="0">
                <a:solidFill>
                  <a:schemeClr val="bg1"/>
                </a:solidFill>
              </a:rPr>
              <a:t>“Innovative CISO 2023”</a:t>
            </a:r>
          </a:p>
          <a:p>
            <a:pPr marL="171450" indent="-171450">
              <a:buFont typeface="Wingdings" panose="05000000000000000000" pitchFamily="2" charset="2"/>
              <a:buChar char="v"/>
            </a:pPr>
            <a:r>
              <a:rPr lang="en-IN" sz="1100" dirty="0">
                <a:solidFill>
                  <a:schemeClr val="bg1"/>
                </a:solidFill>
              </a:rPr>
              <a:t>“Top CISO 2023”</a:t>
            </a:r>
          </a:p>
          <a:p>
            <a:pPr marL="171450" indent="-171450">
              <a:buFont typeface="Wingdings" panose="05000000000000000000" pitchFamily="2" charset="2"/>
              <a:buChar char="v"/>
            </a:pPr>
            <a:r>
              <a:rPr lang="en-IN" sz="1100" dirty="0">
                <a:solidFill>
                  <a:schemeClr val="bg1"/>
                </a:solidFill>
              </a:rPr>
              <a:t>“Global CIO 200”</a:t>
            </a:r>
          </a:p>
          <a:p>
            <a:pPr marL="171450" indent="-171450">
              <a:buFont typeface="Wingdings" panose="05000000000000000000" pitchFamily="2" charset="2"/>
              <a:buChar char="v"/>
            </a:pPr>
            <a:r>
              <a:rPr lang="en-IN" sz="1100" dirty="0">
                <a:solidFill>
                  <a:schemeClr val="bg1"/>
                </a:solidFill>
              </a:rPr>
              <a:t>“ Innovative CISO 2023”</a:t>
            </a:r>
          </a:p>
          <a:p>
            <a:pPr marL="171450" indent="-171450">
              <a:buFont typeface="Wingdings" panose="05000000000000000000" pitchFamily="2" charset="2"/>
              <a:buChar char="v"/>
            </a:pPr>
            <a:r>
              <a:rPr lang="en-IN" sz="1100" dirty="0">
                <a:solidFill>
                  <a:schemeClr val="bg1"/>
                </a:solidFill>
              </a:rPr>
              <a:t>“ Innovative Cyber Leader of the year”</a:t>
            </a:r>
          </a:p>
          <a:p>
            <a:pPr marL="171450" indent="-171450">
              <a:buFont typeface="Wingdings" panose="05000000000000000000" pitchFamily="2" charset="2"/>
              <a:buChar char="v"/>
            </a:pPr>
            <a:r>
              <a:rPr lang="en-IN" sz="1100" dirty="0">
                <a:solidFill>
                  <a:schemeClr val="bg1"/>
                </a:solidFill>
              </a:rPr>
              <a:t>“Cyber Warrior 2022”</a:t>
            </a:r>
          </a:p>
          <a:p>
            <a:pPr marL="171450" indent="-171450">
              <a:buFont typeface="Wingdings" panose="05000000000000000000" pitchFamily="2" charset="2"/>
              <a:buChar char="v"/>
            </a:pPr>
            <a:r>
              <a:rPr lang="en-IN" sz="1100" dirty="0">
                <a:solidFill>
                  <a:schemeClr val="bg1"/>
                </a:solidFill>
              </a:rPr>
              <a:t>“ Outstanding Cyber Security Professional of the year” </a:t>
            </a:r>
          </a:p>
          <a:p>
            <a:pPr marL="171450" indent="-171450">
              <a:buFont typeface="Wingdings" panose="05000000000000000000" pitchFamily="2" charset="2"/>
              <a:buChar char="v"/>
            </a:pPr>
            <a:r>
              <a:rPr lang="en-IN" sz="1100" dirty="0">
                <a:solidFill>
                  <a:schemeClr val="bg1"/>
                </a:solidFill>
              </a:rPr>
              <a:t>“Cyber Sentinel 2022”</a:t>
            </a:r>
          </a:p>
          <a:p>
            <a:pPr marL="171450" indent="-171450">
              <a:buFont typeface="Wingdings" panose="05000000000000000000" pitchFamily="2" charset="2"/>
              <a:buChar char="v"/>
            </a:pPr>
            <a:r>
              <a:rPr lang="en-IN" sz="1100" dirty="0">
                <a:solidFill>
                  <a:schemeClr val="bg1"/>
                </a:solidFill>
              </a:rPr>
              <a:t>“Data Center Champion” </a:t>
            </a:r>
          </a:p>
          <a:p>
            <a:pPr marL="171450" indent="-171450">
              <a:buFont typeface="Wingdings" panose="05000000000000000000" pitchFamily="2" charset="2"/>
              <a:buChar char="v"/>
            </a:pPr>
            <a:r>
              <a:rPr lang="en-IN" sz="1100" dirty="0">
                <a:solidFill>
                  <a:schemeClr val="bg1"/>
                </a:solidFill>
              </a:rPr>
              <a:t>“Cyber Spartan 2021 India”</a:t>
            </a:r>
          </a:p>
          <a:p>
            <a:pPr marL="171450" indent="-171450">
              <a:buFont typeface="Wingdings" panose="05000000000000000000" pitchFamily="2" charset="2"/>
              <a:buChar char="v"/>
            </a:pPr>
            <a:r>
              <a:rPr lang="en-IN" sz="1100" dirty="0">
                <a:solidFill>
                  <a:schemeClr val="bg1"/>
                </a:solidFill>
              </a:rPr>
              <a:t>“Cyber Spartan 2020 India”</a:t>
            </a:r>
          </a:p>
          <a:p>
            <a:pPr marL="171450" indent="-171450">
              <a:buFont typeface="Wingdings" panose="05000000000000000000" pitchFamily="2" charset="2"/>
              <a:buChar char="v"/>
            </a:pPr>
            <a:r>
              <a:rPr lang="en-IN" sz="1100" dirty="0">
                <a:solidFill>
                  <a:schemeClr val="bg1"/>
                </a:solidFill>
              </a:rPr>
              <a:t>“Covid19 Superhero CIO 2020”</a:t>
            </a:r>
          </a:p>
          <a:p>
            <a:pPr marL="171450" indent="-171450">
              <a:buFont typeface="Wingdings" panose="05000000000000000000" pitchFamily="2" charset="2"/>
              <a:buChar char="v"/>
            </a:pPr>
            <a:r>
              <a:rPr lang="en-IN" sz="1100" dirty="0">
                <a:solidFill>
                  <a:schemeClr val="bg1"/>
                </a:solidFill>
              </a:rPr>
              <a:t>“Infosec Cyber Sentinel 2019”</a:t>
            </a:r>
          </a:p>
          <a:p>
            <a:pPr marL="171450" indent="-171450">
              <a:buFont typeface="Wingdings" panose="05000000000000000000" pitchFamily="2" charset="2"/>
              <a:buChar char="v"/>
            </a:pPr>
            <a:r>
              <a:rPr lang="en-IN" sz="1100" dirty="0">
                <a:solidFill>
                  <a:schemeClr val="bg1"/>
                </a:solidFill>
              </a:rPr>
              <a:t>“Infosec Award 2018”</a:t>
            </a:r>
          </a:p>
          <a:p>
            <a:r>
              <a:rPr lang="en-IN" sz="1100" dirty="0">
                <a:solidFill>
                  <a:schemeClr val="bg1"/>
                </a:solidFill>
              </a:rPr>
              <a:t>In various Infosec events of India and Global</a:t>
            </a:r>
          </a:p>
          <a:p>
            <a:pPr marL="171450" indent="-171450">
              <a:buFont typeface="Wingdings" panose="05000000000000000000" pitchFamily="2" charset="2"/>
              <a:buChar char="v"/>
            </a:pPr>
            <a:r>
              <a:rPr lang="en-IN" sz="1100" dirty="0">
                <a:solidFill>
                  <a:schemeClr val="bg1"/>
                </a:solidFill>
              </a:rPr>
              <a:t>“Exceptional Entrepreneur” by EY Forensics 2022</a:t>
            </a:r>
          </a:p>
          <a:p>
            <a:pPr marL="171450" indent="-171450">
              <a:buFont typeface="Wingdings" panose="05000000000000000000" pitchFamily="2" charset="2"/>
              <a:buChar char="v"/>
            </a:pPr>
            <a:r>
              <a:rPr lang="en-IN" sz="1100" dirty="0">
                <a:solidFill>
                  <a:schemeClr val="bg1"/>
                </a:solidFill>
              </a:rPr>
              <a:t>“Most Promising Talent of the Year 2015” Zycus</a:t>
            </a:r>
          </a:p>
          <a:p>
            <a:pPr marL="171450" indent="-171450">
              <a:buFont typeface="Wingdings" panose="05000000000000000000" pitchFamily="2" charset="2"/>
              <a:buChar char="v"/>
            </a:pPr>
            <a:r>
              <a:rPr lang="en-IN" sz="1100" dirty="0">
                <a:solidFill>
                  <a:schemeClr val="bg1"/>
                </a:solidFill>
              </a:rPr>
              <a:t>“Monthly/Quarterly Appreciation/Awards”</a:t>
            </a:r>
          </a:p>
          <a:p>
            <a:pPr marL="171450" indent="-171450">
              <a:buFont typeface="Wingdings" panose="05000000000000000000" pitchFamily="2" charset="2"/>
              <a:buChar char="v"/>
            </a:pPr>
            <a:endParaRPr lang="en-IN" sz="1200" dirty="0">
              <a:solidFill>
                <a:schemeClr val="bg1"/>
              </a:solidFill>
            </a:endParaRPr>
          </a:p>
          <a:p>
            <a:r>
              <a:rPr lang="en-IN" sz="1200" dirty="0">
                <a:solidFill>
                  <a:schemeClr val="bg1"/>
                </a:solidFill>
              </a:rPr>
              <a:t>In Organizations Served and to be continued</a:t>
            </a:r>
          </a:p>
          <a:p>
            <a:endParaRPr lang="en-IN" sz="1200" dirty="0">
              <a:solidFill>
                <a:schemeClr val="bg1"/>
              </a:solidFill>
            </a:endParaRPr>
          </a:p>
          <a:p>
            <a:endParaRPr lang="en-IN" sz="1200" dirty="0">
              <a:solidFill>
                <a:schemeClr val="bg1"/>
              </a:solidFill>
            </a:endParaRPr>
          </a:p>
        </p:txBody>
      </p:sp>
      <p:cxnSp>
        <p:nvCxnSpPr>
          <p:cNvPr id="4" name="Straight Connector 3">
            <a:extLst>
              <a:ext uri="{FF2B5EF4-FFF2-40B4-BE49-F238E27FC236}">
                <a16:creationId xmlns:a16="http://schemas.microsoft.com/office/drawing/2014/main" id="{25F917DA-1484-4941-81EB-6C488C30BFE3}"/>
              </a:ext>
            </a:extLst>
          </p:cNvPr>
          <p:cNvCxnSpPr>
            <a:cxnSpLocks/>
          </p:cNvCxnSpPr>
          <p:nvPr/>
        </p:nvCxnSpPr>
        <p:spPr>
          <a:xfrm>
            <a:off x="8208334" y="2860916"/>
            <a:ext cx="0" cy="3593047"/>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85FF14F-D302-42C8-B187-BC2B3FB53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38" y="1056629"/>
            <a:ext cx="1531548" cy="167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9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Rectangle 868"/>
          <p:cNvSpPr/>
          <p:nvPr/>
        </p:nvSpPr>
        <p:spPr>
          <a:xfrm>
            <a:off x="412281" y="319875"/>
            <a:ext cx="3315514" cy="677108"/>
          </a:xfrm>
          <a:prstGeom prst="rect">
            <a:avLst/>
          </a:prstGeom>
        </p:spPr>
        <p:txBody>
          <a:bodyPr wrap="square" lIns="0" tIns="0" rIns="0" bIns="0">
            <a:spAutoFit/>
          </a:bodyPr>
          <a:lstStyle/>
          <a:p>
            <a:r>
              <a:rPr lang="en-US" sz="4400" b="1" dirty="0">
                <a:solidFill>
                  <a:schemeClr val="bg1"/>
                </a:solidFill>
                <a:latin typeface="EYInterstate Light,Bold"/>
              </a:rPr>
              <a:t>Tha</a:t>
            </a:r>
            <a:r>
              <a:rPr lang="en-US" sz="4400" b="1" spc="-14" dirty="0">
                <a:solidFill>
                  <a:schemeClr val="bg1"/>
                </a:solidFill>
                <a:latin typeface="EYInterstate Light,Bold"/>
              </a:rPr>
              <a:t>n</a:t>
            </a:r>
            <a:r>
              <a:rPr lang="en-US" sz="4400" b="1" dirty="0">
                <a:solidFill>
                  <a:schemeClr val="bg1"/>
                </a:solidFill>
                <a:latin typeface="EYInterstate Light,Bold"/>
              </a:rPr>
              <a:t>k You</a:t>
            </a:r>
          </a:p>
        </p:txBody>
      </p:sp>
    </p:spTree>
  </p:cSld>
  <p:clrMapOvr>
    <a:masterClrMapping/>
  </p:clrMapOvr>
</p:sld>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widescreen_presentation_2019_v1.4.pptx" id="{669A4694-7F8C-40EA-92E1-8E6D75010CAB}" vid="{974AC421-4F2E-46A5-9C01-6F171E2407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A3F3734111D0459A43194E8433D6CE" ma:contentTypeVersion="11" ma:contentTypeDescription="Create a new document." ma:contentTypeScope="" ma:versionID="c2765e03406db3ae91bf982cad40a4d9">
  <xsd:schema xmlns:xsd="http://www.w3.org/2001/XMLSchema" xmlns:xs="http://www.w3.org/2001/XMLSchema" xmlns:p="http://schemas.microsoft.com/office/2006/metadata/properties" xmlns:ns3="961aa310-44ac-443f-ba64-e01d6ff4d7ed" xmlns:ns4="c04e9297-55d4-4757-964b-0c833b527773" targetNamespace="http://schemas.microsoft.com/office/2006/metadata/properties" ma:root="true" ma:fieldsID="31e3251ed8db773a988f64e39db6f641" ns3:_="" ns4:_="">
    <xsd:import namespace="961aa310-44ac-443f-ba64-e01d6ff4d7ed"/>
    <xsd:import namespace="c04e9297-55d4-4757-964b-0c833b52777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aa310-44ac-443f-ba64-e01d6ff4d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4e9297-55d4-4757-964b-0c833b52777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D25D49-B391-43AB-ADFF-60559225E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1aa310-44ac-443f-ba64-e01d6ff4d7ed"/>
    <ds:schemaRef ds:uri="c04e9297-55d4-4757-964b-0c833b527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BE5F28-E120-4197-9727-A2546893E859}">
  <ds:schemaRefs>
    <ds:schemaRef ds:uri="http://schemas.microsoft.com/sharepoint/v3/contenttype/forms"/>
  </ds:schemaRefs>
</ds:datastoreItem>
</file>

<file path=customXml/itemProps3.xml><?xml version="1.0" encoding="utf-8"?>
<ds:datastoreItem xmlns:ds="http://schemas.openxmlformats.org/officeDocument/2006/customXml" ds:itemID="{352DFAE8-CB77-4115-8521-4057B5158974}">
  <ds:schemaRefs>
    <ds:schemaRef ds:uri="961aa310-44ac-443f-ba64-e01d6ff4d7e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04e9297-55d4-4757-964b-0c833b5277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Mr. Shabarinath</Template>
  <TotalTime>286</TotalTime>
  <Words>473</Words>
  <Application>Microsoft Office PowerPoint</Application>
  <PresentationFormat>Widescreen</PresentationFormat>
  <Paragraphs>42</Paragraphs>
  <Slides>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EYInterstate</vt:lpstr>
      <vt:lpstr>EYInterstate Light</vt:lpstr>
      <vt:lpstr>EYInterstate Light,Bold</vt:lpstr>
      <vt:lpstr>Georgia</vt:lpstr>
      <vt:lpstr>Wingdings</vt:lpstr>
      <vt:lpstr>EY dark background</vt:lpstr>
      <vt:lpstr>Mr. Amey Subhash Lakeshri   Email: ameylakeshri@gmail.com             amey.lakeshri@in.ey.com  Contact: +91 9892632393  Linkedin: linkedin.com/in/amey-subhash-lakeshri-321211107  Webpage: https://ameylakeshri.in</vt:lpstr>
      <vt:lpstr>Profile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Amey Subhash Lakeshri </dc:title>
  <dc:creator>Amey S Lakeshri</dc:creator>
  <cp:keywords>Template</cp:keywords>
  <cp:lastModifiedBy>Amey S Lakeshri</cp:lastModifiedBy>
  <cp:revision>8</cp:revision>
  <dcterms:created xsi:type="dcterms:W3CDTF">2020-07-20T11:03:22Z</dcterms:created>
  <dcterms:modified xsi:type="dcterms:W3CDTF">2024-11-25T08:06:25Z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0x01010084A3F3734111D0459A43194E8433D6CE</vt:lpwstr>
  </property>
</Properties>
</file>